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079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9211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461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991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956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326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210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94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495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780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7332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56DD3-26B5-481E-AB09-C2C5E4CA71E9}" type="datetimeFigureOut">
              <a:rPr lang="th-TH" smtClean="0"/>
              <a:t>16/06/66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6482C-5597-47CD-A0C0-49A1CBB7DBA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399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มนมุมสี่เหลี่ยมผืนผ้าด้านทแยงมุม 3"/>
          <p:cNvSpPr/>
          <p:nvPr/>
        </p:nvSpPr>
        <p:spPr>
          <a:xfrm>
            <a:off x="2047740" y="283334"/>
            <a:ext cx="5821251" cy="1094705"/>
          </a:xfrm>
          <a:prstGeom prst="round2DiagRect">
            <a:avLst/>
          </a:prstGeom>
          <a:gradFill>
            <a:gsLst>
              <a:gs pos="0">
                <a:srgbClr val="00B050"/>
              </a:gs>
              <a:gs pos="77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 w="57150">
            <a:solidFill>
              <a:srgbClr val="FFFF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แผนผังกระบวนการปฏิบัติ</a:t>
            </a:r>
          </a:p>
          <a:p>
            <a:pPr algn="ctr"/>
            <a:r>
              <a:rPr lang="th-TH" sz="28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ขั้นตอนการขอรับการสนับสนุนงบประมาณ</a:t>
            </a:r>
            <a:endParaRPr lang="th-TH" sz="28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247361" y="1442433"/>
            <a:ext cx="5389808" cy="39924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ดำเนินการให้แล้วเสร็จไม่เกิน 7 วันทำการ นับจากวันที่ลงรับหนังสือ</a:t>
            </a:r>
            <a:endParaRPr lang="th-TH" sz="20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6" name="วงรี 5"/>
          <p:cNvSpPr/>
          <p:nvPr/>
        </p:nvSpPr>
        <p:spPr>
          <a:xfrm>
            <a:off x="347729" y="2060620"/>
            <a:ext cx="1339403" cy="1339403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79925" y="3528811"/>
            <a:ext cx="1397358" cy="96591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โรงเรียนยื่น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หนังสือ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2 นาที</a:t>
            </a:r>
            <a:endParaRPr lang="th-TH" sz="1600" b="1" dirty="0" smtClean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  <a:p>
            <a:pPr algn="ctr"/>
            <a:endParaRPr lang="th-TH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8" name="ลูกศรขวา 7"/>
          <p:cNvSpPr/>
          <p:nvPr/>
        </p:nvSpPr>
        <p:spPr>
          <a:xfrm>
            <a:off x="1803041" y="2524259"/>
            <a:ext cx="495836" cy="412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วงรี 8"/>
          <p:cNvSpPr/>
          <p:nvPr/>
        </p:nvSpPr>
        <p:spPr>
          <a:xfrm>
            <a:off x="2472744" y="2034862"/>
            <a:ext cx="1339403" cy="1339403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492063" y="3528812"/>
            <a:ext cx="1397358" cy="96591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เจ้าหน้าที่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ธุรการ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ลงรับหนังสือ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2-5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11" name="ลูกศรขวา 10"/>
          <p:cNvSpPr/>
          <p:nvPr/>
        </p:nvSpPr>
        <p:spPr>
          <a:xfrm>
            <a:off x="3963475" y="2524259"/>
            <a:ext cx="495836" cy="412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วงรี 11"/>
          <p:cNvSpPr/>
          <p:nvPr/>
        </p:nvSpPr>
        <p:spPr>
          <a:xfrm>
            <a:off x="4610638" y="2034862"/>
            <a:ext cx="1339403" cy="1339403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4617077" y="3541690"/>
            <a:ext cx="1397358" cy="94015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ผู้รับผิดชอบดำเนินการ/เสนอ ผอ.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กลุ่ม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5-10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14" name="วงรี 13"/>
          <p:cNvSpPr/>
          <p:nvPr/>
        </p:nvSpPr>
        <p:spPr>
          <a:xfrm>
            <a:off x="6690575" y="2034862"/>
            <a:ext cx="1339403" cy="1339403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ลูกศรขวา 14"/>
          <p:cNvSpPr/>
          <p:nvPr/>
        </p:nvSpPr>
        <p:spPr>
          <a:xfrm>
            <a:off x="6098148" y="2524259"/>
            <a:ext cx="495836" cy="412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6796827" y="3541691"/>
            <a:ext cx="1397358" cy="95303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เสนอ รอง ผอ.</a:t>
            </a:r>
            <a:r>
              <a:rPr lang="th-TH" sz="1600" b="1" dirty="0" err="1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สพ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ป.ศรีสะเกษ 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เขต 1 ที่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รับผิดชอบ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3-5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18" name="ลูกศรโค้งซ้าย 17"/>
          <p:cNvSpPr/>
          <p:nvPr/>
        </p:nvSpPr>
        <p:spPr>
          <a:xfrm>
            <a:off x="8178089" y="2614412"/>
            <a:ext cx="837125" cy="2691684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9" name="วงรี 18"/>
          <p:cNvSpPr/>
          <p:nvPr/>
        </p:nvSpPr>
        <p:spPr>
          <a:xfrm>
            <a:off x="6806485" y="4546242"/>
            <a:ext cx="1339403" cy="1339403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สี่เหลี่ยมผืนผ้า 19"/>
          <p:cNvSpPr/>
          <p:nvPr/>
        </p:nvSpPr>
        <p:spPr>
          <a:xfrm>
            <a:off x="6642279" y="5975798"/>
            <a:ext cx="1780502" cy="8113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เสนอ ผอ.</a:t>
            </a:r>
            <a:r>
              <a:rPr lang="th-TH" sz="1600" b="1" dirty="0" err="1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สพ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ป.ศรีสะเกษ เขต 1 พิจารณา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อนุมัติ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5-10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21" name="ลูกศรขวา 20"/>
          <p:cNvSpPr/>
          <p:nvPr/>
        </p:nvSpPr>
        <p:spPr>
          <a:xfrm rot="10800000">
            <a:off x="6149663" y="4984124"/>
            <a:ext cx="495836" cy="412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วงรี 21"/>
          <p:cNvSpPr/>
          <p:nvPr/>
        </p:nvSpPr>
        <p:spPr>
          <a:xfrm>
            <a:off x="4681471" y="4559120"/>
            <a:ext cx="1339403" cy="1339403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สี่เหลี่ยมผืนผ้า 22"/>
          <p:cNvSpPr/>
          <p:nvPr/>
        </p:nvSpPr>
        <p:spPr>
          <a:xfrm>
            <a:off x="4694350" y="5975799"/>
            <a:ext cx="1339403" cy="8113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เจ้าหน้าที่ธุรการออกเลขหนังสือ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ส่ง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2-3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24" name="ลูกศรขวา 23"/>
          <p:cNvSpPr/>
          <p:nvPr/>
        </p:nvSpPr>
        <p:spPr>
          <a:xfrm rot="10800000">
            <a:off x="4050407" y="5061397"/>
            <a:ext cx="495836" cy="412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วงรี 24"/>
          <p:cNvSpPr/>
          <p:nvPr/>
        </p:nvSpPr>
        <p:spPr>
          <a:xfrm>
            <a:off x="2569335" y="4559121"/>
            <a:ext cx="1339403" cy="1339403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2158554" y="5962920"/>
            <a:ext cx="2096038" cy="82424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เจ้าหน้าที่ธุรการส่งหนังสือให้โรงเรียนทางระบบ </a:t>
            </a:r>
            <a:r>
              <a:rPr lang="en-US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AMSS</a:t>
            </a:r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++</a:t>
            </a:r>
          </a:p>
          <a:p>
            <a:pPr algn="ctr"/>
            <a:r>
              <a:rPr lang="th-TH" sz="1600" b="1" dirty="0" smtClean="0">
                <a:solidFill>
                  <a:srgbClr val="0000FF"/>
                </a:solidFill>
                <a:latin typeface="TH Baijam" panose="02000506000000020004" pitchFamily="2" charset="-34"/>
                <a:cs typeface="TH Baijam" panose="02000506000000020004" pitchFamily="2" charset="-34"/>
              </a:rPr>
              <a:t>3 นาที</a:t>
            </a:r>
            <a:endParaRPr lang="th-TH" sz="1600" b="1" dirty="0">
              <a:solidFill>
                <a:srgbClr val="0000FF"/>
              </a:solidFill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28" name="ตัดมุมสี่เหลี่ยมผืนผ้าด้านทแยงมุม 27"/>
          <p:cNvSpPr/>
          <p:nvPr/>
        </p:nvSpPr>
        <p:spPr>
          <a:xfrm>
            <a:off x="141667" y="5885645"/>
            <a:ext cx="1841678" cy="888643"/>
          </a:xfrm>
          <a:prstGeom prst="snip2DiagRect">
            <a:avLst/>
          </a:prstGeom>
          <a:solidFill>
            <a:srgbClr val="00B050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ลักขณา เชื้อนิล</a:t>
            </a:r>
          </a:p>
          <a:p>
            <a:pPr algn="ctr"/>
            <a:r>
              <a:rPr lang="th-TH" b="1" dirty="0" smtClean="0"/>
              <a:t>เจ้าหน้าที่ผู้รับผิดชอบ</a:t>
            </a:r>
            <a:endParaRPr lang="th-TH" b="1" dirty="0"/>
          </a:p>
        </p:txBody>
      </p:sp>
      <p:sp>
        <p:nvSpPr>
          <p:cNvPr id="3" name="รูปเจ็ดเหลี่ยม 2"/>
          <p:cNvSpPr/>
          <p:nvPr/>
        </p:nvSpPr>
        <p:spPr>
          <a:xfrm>
            <a:off x="605306" y="4858603"/>
            <a:ext cx="914400" cy="1027042"/>
          </a:xfrm>
          <a:prstGeom prst="heptagon">
            <a:avLst/>
          </a:prstGeom>
          <a:blipFill dpi="0"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224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TM03090434[[fn=แบบไม้]]</Template>
  <TotalTime>69</TotalTime>
  <Words>95</Words>
  <Application>Microsoft Office PowerPoint</Application>
  <PresentationFormat>นำเสนอทางหน้าจอ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Angsana New</vt:lpstr>
      <vt:lpstr>Arial</vt:lpstr>
      <vt:lpstr>Calibri</vt:lpstr>
      <vt:lpstr>Calibri Light</vt:lpstr>
      <vt:lpstr>Cordia New</vt:lpstr>
      <vt:lpstr>TH Baijam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Lakkana</dc:creator>
  <cp:lastModifiedBy>Lakkana</cp:lastModifiedBy>
  <cp:revision>10</cp:revision>
  <dcterms:created xsi:type="dcterms:W3CDTF">2023-05-16T08:26:53Z</dcterms:created>
  <dcterms:modified xsi:type="dcterms:W3CDTF">2023-06-16T09:06:35Z</dcterms:modified>
</cp:coreProperties>
</file>