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0" r:id="rId1"/>
    <p:sldMasterId id="2147483916" r:id="rId2"/>
    <p:sldMasterId id="2147483954" r:id="rId3"/>
  </p:sldMasterIdLst>
  <p:notesMasterIdLst>
    <p:notesMasterId r:id="rId13"/>
  </p:notesMasterIdLst>
  <p:handoutMasterIdLst>
    <p:handoutMasterId r:id="rId14"/>
  </p:handoutMasterIdLst>
  <p:sldIdLst>
    <p:sldId id="285" r:id="rId4"/>
    <p:sldId id="327" r:id="rId5"/>
    <p:sldId id="502" r:id="rId6"/>
    <p:sldId id="513" r:id="rId7"/>
    <p:sldId id="527" r:id="rId8"/>
    <p:sldId id="529" r:id="rId9"/>
    <p:sldId id="510" r:id="rId10"/>
    <p:sldId id="525" r:id="rId11"/>
    <p:sldId id="526" r:id="rId12"/>
  </p:sldIdLst>
  <p:sldSz cx="9144000" cy="6858000" type="screen4x3"/>
  <p:notesSz cx="6797675" cy="9926638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ลักษณะสีปานกลาง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ลักษณะสีปานกลาง 2 - เน้น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ลักษณะสีปานกลาง 2 - เน้น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548" autoAdjust="0"/>
  </p:normalViewPr>
  <p:slideViewPr>
    <p:cSldViewPr>
      <p:cViewPr>
        <p:scale>
          <a:sx n="58" d="100"/>
          <a:sy n="58" d="100"/>
        </p:scale>
        <p:origin x="-1716" y="-5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53B558-057C-4C4C-A49E-EF651E64D629}" type="datetimeFigureOut">
              <a:rPr lang="th-TH" smtClean="0"/>
              <a:t>07/10/62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402AC1-E6C6-45C0-B2CB-214A0B3944A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200060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D48D7B-81FF-4DD9-97E6-DF6876D93BA5}" type="datetimeFigureOut">
              <a:rPr lang="th-TH" smtClean="0"/>
              <a:t>07/10/62</a:t>
            </a:fld>
            <a:endParaRPr lang="th-TH"/>
          </a:p>
        </p:txBody>
      </p:sp>
      <p:sp>
        <p:nvSpPr>
          <p:cNvPr id="4" name="ตัวแทน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C95C63-FCD8-4E41-B229-076E66F5F12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41845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ชื่อเรื่อง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9" name="ชื่อเรื่องรอง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h-TH" smtClean="0"/>
              <a:t>คลิกเพื่อแก้ไขลักษณะชื่อเรื่องรองต้นแบบ</a:t>
            </a:r>
            <a:endParaRPr kumimoji="0" lang="en-US"/>
          </a:p>
        </p:txBody>
      </p:sp>
      <p:sp>
        <p:nvSpPr>
          <p:cNvPr id="28" name="ตัวแทนวันที่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BE0FE3A-50D9-41C4-8712-F0FBED7752C4}" type="datetimeFigureOut">
              <a:rPr lang="th-TH" smtClean="0">
                <a:solidFill>
                  <a:srgbClr val="575F6D"/>
                </a:solidFill>
              </a:rPr>
              <a:pPr/>
              <a:t>07/10/62</a:t>
            </a:fld>
            <a:endParaRPr lang="th-TH">
              <a:solidFill>
                <a:srgbClr val="575F6D"/>
              </a:solidFill>
            </a:endParaRPr>
          </a:p>
        </p:txBody>
      </p:sp>
      <p:sp>
        <p:nvSpPr>
          <p:cNvPr id="17" name="ตัวแทนท้ายกระดา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h-TH">
              <a:solidFill>
                <a:srgbClr val="575F6D"/>
              </a:solidFill>
            </a:endParaRPr>
          </a:p>
        </p:txBody>
      </p:sp>
      <p:sp>
        <p:nvSpPr>
          <p:cNvPr id="10" name="สี่เหลี่ยมผืนผ้า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สี่เหลี่ยมผืนผ้า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สี่เหลี่ยมผืนผ้า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สี่เหลี่ยมผืนผ้า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ตัวเชื่อมต่อตรง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ตัวเชื่อมต่อตรง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ตัวเชื่อมต่อตรง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ตัวเชื่อมต่อตรง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ตัวเชื่อมต่อตรง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ตัวเชื่อมต่อตรง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7" name="สี่เหลี่ยมผืนผ้า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วงรี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วงรี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4" name="วงรี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6" name="วงรี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5" name="วงรี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9" name="ตัวแทนหมายเลขภาพนิ่ง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CAC7038-8594-4759-9079-B704A51710A8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972587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0FE3A-50D9-41C4-8712-F0FBED7752C4}" type="datetimeFigureOut">
              <a:rPr lang="th-TH" smtClean="0">
                <a:solidFill>
                  <a:srgbClr val="575F6D"/>
                </a:solidFill>
              </a:rPr>
              <a:pPr/>
              <a:t>07/10/62</a:t>
            </a:fld>
            <a:endParaRPr lang="th-TH">
              <a:solidFill>
                <a:srgbClr val="575F6D"/>
              </a:solidFill>
            </a:endParaRPr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srgbClr val="575F6D"/>
              </a:solidFill>
            </a:endParaRPr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C7038-8594-4759-9079-B704A51710A8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66042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1676400" cy="5851525"/>
          </a:xfrm>
        </p:spPr>
        <p:txBody>
          <a:bodyPr vert="eaVert"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0FE3A-50D9-41C4-8712-F0FBED7752C4}" type="datetimeFigureOut">
              <a:rPr lang="th-TH" smtClean="0">
                <a:solidFill>
                  <a:srgbClr val="575F6D"/>
                </a:solidFill>
              </a:rPr>
              <a:pPr/>
              <a:t>07/10/62</a:t>
            </a:fld>
            <a:endParaRPr lang="th-TH">
              <a:solidFill>
                <a:srgbClr val="575F6D"/>
              </a:solidFill>
            </a:endParaRPr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srgbClr val="575F6D"/>
              </a:solidFill>
            </a:endParaRPr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C7038-8594-4759-9079-B704A51710A8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030633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ตัวเชื่อมต่อตรง 6"/>
          <p:cNvSpPr>
            <a:spLocks noChangeShapeType="1"/>
          </p:cNvSpPr>
          <p:nvPr/>
        </p:nvSpPr>
        <p:spPr bwMode="auto">
          <a:xfrm>
            <a:off x="514350" y="5349904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29" name="ชื่อเรื่อง 28"/>
          <p:cNvSpPr>
            <a:spLocks noGrp="1"/>
          </p:cNvSpPr>
          <p:nvPr>
            <p:ph type="ctrTitle"/>
          </p:nvPr>
        </p:nvSpPr>
        <p:spPr>
          <a:xfrm>
            <a:off x="381000" y="4853413"/>
            <a:ext cx="8458200" cy="1222375"/>
          </a:xfrm>
        </p:spPr>
        <p:txBody>
          <a:bodyPr anchor="t"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9" name="ชื่อเรื่องรอง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h-TH" smtClean="0"/>
              <a:t>คลิกเพื่อแก้ไขลักษณะชื่อเรื่องรองต้นแบบ</a:t>
            </a:r>
            <a:endParaRPr kumimoji="0" lang="en-US"/>
          </a:p>
        </p:txBody>
      </p:sp>
      <p:sp>
        <p:nvSpPr>
          <p:cNvPr id="16" name="ตัวแทนวันที่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/>
            <a:fld id="{B61BEF0D-F0BB-DE4B-95CE-6DB70DBA9567}" type="datetimeFigureOut">
              <a:rPr lang="en-US" smtClean="0">
                <a:solidFill>
                  <a:srgbClr val="A6B727"/>
                </a:solidFill>
              </a:rPr>
              <a:pPr defTabSz="457200"/>
              <a:t>10/7/2019</a:t>
            </a:fld>
            <a:endParaRPr lang="en-US" dirty="0">
              <a:solidFill>
                <a:srgbClr val="A6B727"/>
              </a:solidFill>
            </a:endParaRPr>
          </a:p>
        </p:txBody>
      </p:sp>
      <p:sp>
        <p:nvSpPr>
          <p:cNvPr id="2" name="ตัวแทนท้ายกระดา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/>
            <a:endParaRPr lang="en-US" dirty="0">
              <a:solidFill>
                <a:srgbClr val="A6B727"/>
              </a:solidFill>
            </a:endParaRPr>
          </a:p>
        </p:txBody>
      </p:sp>
      <p:sp>
        <p:nvSpPr>
          <p:cNvPr id="15" name="ตัวแทนหมายเลขภาพนิ่ง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 defTabSz="457200"/>
            <a:fld id="{D57F1E4F-1CFF-5643-939E-217C01CDF565}" type="slidenum">
              <a:rPr lang="en-US" smtClean="0">
                <a:solidFill>
                  <a:srgbClr val="A6B727"/>
                </a:solidFill>
              </a:rPr>
              <a:pPr defTabSz="457200"/>
              <a:t>‹#›</a:t>
            </a:fld>
            <a:endParaRPr lang="en-US" dirty="0">
              <a:solidFill>
                <a:srgbClr val="A6B72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51461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ชื่อเรื่อง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27" name="ตัวแทนเนื้อหา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25" name="ตัวแทนวันที่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srgbClr val="A6B727"/>
                </a:solidFill>
              </a:rPr>
              <a:pPr/>
              <a:t>10/7/2019</a:t>
            </a:fld>
            <a:endParaRPr lang="en-US" dirty="0">
              <a:solidFill>
                <a:srgbClr val="A6B727"/>
              </a:solidFill>
            </a:endParaRPr>
          </a:p>
        </p:txBody>
      </p:sp>
      <p:sp>
        <p:nvSpPr>
          <p:cNvPr id="19" name="ตัวแทนท้ายกระดาษ 18"/>
          <p:cNvSpPr>
            <a:spLocks noGrp="1"/>
          </p:cNvSpPr>
          <p:nvPr>
            <p:ph type="ftr" sz="quarter" idx="11"/>
          </p:nvPr>
        </p:nvSpPr>
        <p:spPr>
          <a:xfrm>
            <a:off x="3581400" y="76202"/>
            <a:ext cx="2895600" cy="288925"/>
          </a:xfrm>
        </p:spPr>
        <p:txBody>
          <a:bodyPr/>
          <a:lstStyle/>
          <a:p>
            <a:endParaRPr lang="en-US" dirty="0">
              <a:solidFill>
                <a:srgbClr val="A6B727"/>
              </a:solidFill>
            </a:endParaRPr>
          </a:p>
        </p:txBody>
      </p:sp>
      <p:sp>
        <p:nvSpPr>
          <p:cNvPr id="16" name="ตัวแทนหมายเลขภาพนิ่ง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57F1E4F-1CFF-5643-939E-217C01CDF565}" type="slidenum">
              <a:rPr lang="en-US" smtClean="0">
                <a:solidFill>
                  <a:srgbClr val="A6B727"/>
                </a:solidFill>
              </a:rPr>
              <a:pPr/>
              <a:t>‹#›</a:t>
            </a:fld>
            <a:endParaRPr lang="en-US" dirty="0">
              <a:solidFill>
                <a:srgbClr val="A6B72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36428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ส่วนหัวของส่วน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ตัวเชื่อมต่อตรง 6"/>
          <p:cNvSpPr>
            <a:spLocks noChangeShapeType="1"/>
          </p:cNvSpPr>
          <p:nvPr/>
        </p:nvSpPr>
        <p:spPr bwMode="auto">
          <a:xfrm>
            <a:off x="514350" y="3444904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ตัวแทนข้อความ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19" name="ตัวแทนวันที่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srgbClr val="A6B727"/>
                </a:solidFill>
              </a:rPr>
              <a:pPr/>
              <a:t>10/7/2019</a:t>
            </a:fld>
            <a:endParaRPr lang="en-US" dirty="0">
              <a:solidFill>
                <a:srgbClr val="A6B727"/>
              </a:solidFill>
            </a:endParaRPr>
          </a:p>
        </p:txBody>
      </p:sp>
      <p:sp>
        <p:nvSpPr>
          <p:cNvPr id="11" name="ตัวแทนท้ายกระดาษ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A6B727"/>
              </a:solidFill>
            </a:endParaRPr>
          </a:p>
        </p:txBody>
      </p:sp>
      <p:sp>
        <p:nvSpPr>
          <p:cNvPr id="16" name="ตัวแทนหมายเลขภาพนิ่ง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srgbClr val="A6B727"/>
                </a:solidFill>
              </a:rPr>
              <a:pPr/>
              <a:t>‹#›</a:t>
            </a:fld>
            <a:endParaRPr lang="en-US" dirty="0">
              <a:solidFill>
                <a:srgbClr val="A6B727"/>
              </a:solidFill>
            </a:endParaRPr>
          </a:p>
        </p:txBody>
      </p:sp>
      <p:sp>
        <p:nvSpPr>
          <p:cNvPr id="8" name="ชื่อเรื่อง 7"/>
          <p:cNvSpPr>
            <a:spLocks noGrp="1"/>
          </p:cNvSpPr>
          <p:nvPr>
            <p:ph type="title"/>
          </p:nvPr>
        </p:nvSpPr>
        <p:spPr>
          <a:xfrm>
            <a:off x="180475" y="2947087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6356873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ชื่อเรื่อง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4" name="ตัวแทนเนื้อหา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13" name="ตัวแทนเนื้อหา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21" name="ตัวแทนวันที่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srgbClr val="A6B727"/>
                </a:solidFill>
              </a:rPr>
              <a:pPr/>
              <a:t>10/7/2019</a:t>
            </a:fld>
            <a:endParaRPr lang="en-US" dirty="0">
              <a:solidFill>
                <a:srgbClr val="A6B727"/>
              </a:solidFill>
            </a:endParaRPr>
          </a:p>
        </p:txBody>
      </p:sp>
      <p:sp>
        <p:nvSpPr>
          <p:cNvPr id="10" name="ตัวแทนท้ายกระดาษ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A6B727"/>
              </a:solidFill>
            </a:endParaRPr>
          </a:p>
        </p:txBody>
      </p:sp>
      <p:sp>
        <p:nvSpPr>
          <p:cNvPr id="31" name="ตัวแทนหมายเลขภาพนิ่ง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srgbClr val="A6B727"/>
                </a:solidFill>
              </a:rPr>
              <a:pPr/>
              <a:t>‹#›</a:t>
            </a:fld>
            <a:endParaRPr lang="en-US" dirty="0">
              <a:solidFill>
                <a:srgbClr val="A6B72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7388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ชื่อเรื่อง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3" name="ตัวแทนข้อความ 12"/>
          <p:cNvSpPr>
            <a:spLocks noGrp="1"/>
          </p:cNvSpPr>
          <p:nvPr>
            <p:ph type="body" idx="1"/>
          </p:nvPr>
        </p:nvSpPr>
        <p:spPr>
          <a:xfrm>
            <a:off x="281445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25" name="ตัวแทนข้อความ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quarter" idx="2"/>
          </p:nvPr>
        </p:nvSpPr>
        <p:spPr>
          <a:xfrm>
            <a:off x="281445" y="1316039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28" name="ตัวแทนเนื้อหา 27"/>
          <p:cNvSpPr>
            <a:spLocks noGrp="1"/>
          </p:cNvSpPr>
          <p:nvPr>
            <p:ph sz="quarter" idx="4"/>
          </p:nvPr>
        </p:nvSpPr>
        <p:spPr>
          <a:xfrm>
            <a:off x="4648730" y="1316039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10" name="ตัวแทนวันที่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srgbClr val="A6B727"/>
                </a:solidFill>
              </a:rPr>
              <a:pPr/>
              <a:t>10/7/2019</a:t>
            </a:fld>
            <a:endParaRPr lang="en-US" dirty="0">
              <a:solidFill>
                <a:srgbClr val="A6B727"/>
              </a:solidFill>
            </a:endParaRPr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A6B727"/>
              </a:solidFill>
            </a:endParaRPr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D57F1E4F-1CFF-5643-939E-217C01CDF565}" type="slidenum">
              <a:rPr lang="en-US" smtClean="0">
                <a:solidFill>
                  <a:srgbClr val="A6B727"/>
                </a:solidFill>
              </a:rPr>
              <a:pPr/>
              <a:t>‹#›</a:t>
            </a:fld>
            <a:endParaRPr lang="en-US" dirty="0">
              <a:solidFill>
                <a:srgbClr val="A6B727"/>
              </a:solidFill>
            </a:endParaRPr>
          </a:p>
        </p:txBody>
      </p:sp>
      <p:sp>
        <p:nvSpPr>
          <p:cNvPr id="11" name="ตัวเชื่อมต่อตรง 10"/>
          <p:cNvSpPr>
            <a:spLocks noChangeShapeType="1"/>
          </p:cNvSpPr>
          <p:nvPr/>
        </p:nvSpPr>
        <p:spPr bwMode="auto">
          <a:xfrm>
            <a:off x="514350" y="60198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55454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ชื่อเรื่อง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2" name="ตัวแทนวันที่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srgbClr val="A6B727"/>
                </a:solidFill>
              </a:rPr>
              <a:pPr/>
              <a:t>10/7/2019</a:t>
            </a:fld>
            <a:endParaRPr lang="en-US" dirty="0">
              <a:solidFill>
                <a:srgbClr val="A6B727"/>
              </a:solidFill>
            </a:endParaRPr>
          </a:p>
        </p:txBody>
      </p:sp>
      <p:sp>
        <p:nvSpPr>
          <p:cNvPr id="21" name="ตัวแทนท้ายกระดาษ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A6B727"/>
              </a:solidFill>
            </a:endParaRPr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srgbClr val="A6B727"/>
                </a:solidFill>
              </a:rPr>
              <a:pPr/>
              <a:t>‹#›</a:t>
            </a:fld>
            <a:endParaRPr lang="en-US" dirty="0">
              <a:solidFill>
                <a:srgbClr val="A6B72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72134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srgbClr val="A6B727"/>
                </a:solidFill>
              </a:rPr>
              <a:pPr/>
              <a:t>10/7/2019</a:t>
            </a:fld>
            <a:endParaRPr lang="en-US" dirty="0">
              <a:solidFill>
                <a:srgbClr val="A6B727"/>
              </a:solidFill>
            </a:endParaRPr>
          </a:p>
        </p:txBody>
      </p:sp>
      <p:sp>
        <p:nvSpPr>
          <p:cNvPr id="24" name="ตัวแทนท้ายกระดาษ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A6B727"/>
              </a:solidFill>
            </a:endParaRPr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srgbClr val="A6B727"/>
                </a:solidFill>
              </a:rPr>
              <a:pPr/>
              <a:t>‹#›</a:t>
            </a:fld>
            <a:endParaRPr lang="en-US" dirty="0">
              <a:solidFill>
                <a:srgbClr val="A6B72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19924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ตัวเชื่อมต่อตรง 7"/>
          <p:cNvSpPr>
            <a:spLocks noChangeShapeType="1"/>
          </p:cNvSpPr>
          <p:nvPr/>
        </p:nvSpPr>
        <p:spPr bwMode="auto">
          <a:xfrm>
            <a:off x="514350" y="5849119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2" name="ชื่อเรื่อง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26" name="ตัวแทนข้อความ 25"/>
          <p:cNvSpPr>
            <a:spLocks noGrp="1"/>
          </p:cNvSpPr>
          <p:nvPr>
            <p:ph type="body" idx="2"/>
          </p:nvPr>
        </p:nvSpPr>
        <p:spPr>
          <a:xfrm>
            <a:off x="457201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14" name="ตัวแทนเนื้อหา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25" name="ตัวแทนวันที่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srgbClr val="A6B727"/>
                </a:solidFill>
              </a:rPr>
              <a:pPr/>
              <a:t>10/7/2019</a:t>
            </a:fld>
            <a:endParaRPr lang="en-US" dirty="0">
              <a:solidFill>
                <a:srgbClr val="A6B727"/>
              </a:solidFill>
            </a:endParaRPr>
          </a:p>
        </p:txBody>
      </p:sp>
      <p:sp>
        <p:nvSpPr>
          <p:cNvPr id="29" name="ตัวแทนท้ายกระดาษ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A6B727"/>
              </a:solidFill>
            </a:endParaRPr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srgbClr val="A6B727"/>
                </a:solidFill>
              </a:rPr>
              <a:pPr/>
              <a:t>‹#›</a:t>
            </a:fld>
            <a:endParaRPr lang="en-US" dirty="0">
              <a:solidFill>
                <a:srgbClr val="A6B72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3272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8" name="ตัวแทนเนื้อหา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BE0FE3A-50D9-41C4-8712-F0FBED7752C4}" type="datetimeFigureOut">
              <a:rPr lang="th-TH" smtClean="0">
                <a:solidFill>
                  <a:srgbClr val="575F6D"/>
                </a:solidFill>
              </a:rPr>
              <a:pPr/>
              <a:t>07/10/62</a:t>
            </a:fld>
            <a:endParaRPr lang="th-TH">
              <a:solidFill>
                <a:srgbClr val="575F6D"/>
              </a:solidFill>
            </a:endParaRPr>
          </a:p>
        </p:txBody>
      </p:sp>
      <p:sp>
        <p:nvSpPr>
          <p:cNvPr id="9" name="ตัวแทนหมายเลขภาพนิ่ง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CAC7038-8594-4759-9079-B704A51710A8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0" name="ตัวแทนท้ายกระดา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h-TH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9493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ตัวแทนรูปภาพ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h-TH" smtClean="0"/>
              <a:t>คลิกไอคอนเพื่อเพิ่มรูปภาพ</a:t>
            </a:r>
            <a:endParaRPr kumimoji="0" lang="en-US" dirty="0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srgbClr val="A6B727"/>
                </a:solidFill>
              </a:rPr>
              <a:pPr/>
              <a:t>10/7/2019</a:t>
            </a:fld>
            <a:endParaRPr lang="en-US" dirty="0">
              <a:solidFill>
                <a:srgbClr val="A6B727"/>
              </a:solidFill>
            </a:endParaRPr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A6B727"/>
              </a:solidFill>
            </a:endParaRPr>
          </a:p>
        </p:txBody>
      </p:sp>
      <p:sp>
        <p:nvSpPr>
          <p:cNvPr id="31" name="ตัวแทนหมายเลขภาพนิ่ง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srgbClr val="A6B727"/>
                </a:solidFill>
              </a:rPr>
              <a:pPr/>
              <a:t>‹#›</a:t>
            </a:fld>
            <a:endParaRPr lang="en-US" dirty="0">
              <a:solidFill>
                <a:srgbClr val="A6B727"/>
              </a:solidFill>
            </a:endParaRPr>
          </a:p>
        </p:txBody>
      </p:sp>
      <p:sp>
        <p:nvSpPr>
          <p:cNvPr id="17" name="ชื่อเรื่อง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26" name="ตัวแทนข้อความ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</p:spTree>
    <p:extLst>
      <p:ext uri="{BB962C8B-B14F-4D97-AF65-F5344CB8AC3E}">
        <p14:creationId xmlns:p14="http://schemas.microsoft.com/office/powerpoint/2010/main" val="23327508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srgbClr val="A6B727"/>
                </a:solidFill>
              </a:rPr>
              <a:pPr/>
              <a:t>10/7/2019</a:t>
            </a:fld>
            <a:endParaRPr lang="en-US" dirty="0">
              <a:solidFill>
                <a:srgbClr val="A6B727"/>
              </a:solidFill>
            </a:endParaRPr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A6B727"/>
              </a:solidFill>
            </a:endParaRPr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srgbClr val="A6B727"/>
                </a:solidFill>
              </a:rPr>
              <a:pPr/>
              <a:t>‹#›</a:t>
            </a:fld>
            <a:endParaRPr lang="en-US" dirty="0">
              <a:solidFill>
                <a:srgbClr val="A6B72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26565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858000" y="549278"/>
            <a:ext cx="1828800" cy="5851525"/>
          </a:xfrm>
        </p:spPr>
        <p:txBody>
          <a:bodyPr vert="eaVert"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549278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srgbClr val="A6B727"/>
                </a:solidFill>
              </a:rPr>
              <a:pPr/>
              <a:t>10/7/2019</a:t>
            </a:fld>
            <a:endParaRPr lang="en-US" dirty="0">
              <a:solidFill>
                <a:srgbClr val="A6B727"/>
              </a:solidFill>
            </a:endParaRPr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A6B727"/>
              </a:solidFill>
            </a:endParaRPr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srgbClr val="A6B727"/>
                </a:solidFill>
              </a:rPr>
              <a:pPr/>
              <a:t>‹#›</a:t>
            </a:fld>
            <a:endParaRPr lang="en-US" dirty="0">
              <a:solidFill>
                <a:srgbClr val="A6B72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18708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เนื้อหา 1"/>
          <p:cNvSpPr>
            <a:spLocks noGrp="1"/>
          </p:cNvSpPr>
          <p:nvPr>
            <p:ph/>
          </p:nvPr>
        </p:nvSpPr>
        <p:spPr>
          <a:xfrm>
            <a:off x="457202" y="244482"/>
            <a:ext cx="8388351" cy="5851525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>
          <a:xfrm>
            <a:off x="838203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A6B727"/>
              </a:solidFill>
            </a:endParaRPr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>
          <a:xfrm>
            <a:off x="34290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A6B727"/>
              </a:solidFill>
            </a:endParaRP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>
          <a:xfrm>
            <a:off x="6937378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fld id="{D3032035-9A97-46BF-AA37-4B82F5BAE492}" type="slidenum">
              <a:rPr lang="th-TH">
                <a:solidFill>
                  <a:srgbClr val="A6B727"/>
                </a:solidFill>
              </a:rPr>
              <a:pPr/>
              <a:t>‹#›</a:t>
            </a:fld>
            <a:endParaRPr lang="th-TH">
              <a:solidFill>
                <a:srgbClr val="A6B72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2461995"/>
      </p:ext>
    </p:extLst>
  </p:cSld>
  <p:clrMapOvr>
    <a:masterClrMapping/>
  </p:clrMapOvr>
  <p:transition spd="slow">
    <p:cover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/>
            <a:fld id="{B61BEF0D-F0BB-DE4B-95CE-6DB70DBA9567}" type="datetimeFigureOut">
              <a:rPr lang="en-US" smtClean="0">
                <a:solidFill>
                  <a:srgbClr val="A6B727"/>
                </a:solidFill>
              </a:rPr>
              <a:pPr defTabSz="457200"/>
              <a:t>10/7/2019</a:t>
            </a:fld>
            <a:endParaRPr lang="en-US" dirty="0">
              <a:solidFill>
                <a:srgbClr val="A6B72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/>
            <a:endParaRPr lang="en-US" dirty="0">
              <a:solidFill>
                <a:srgbClr val="A6B72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D57F1E4F-1CFF-5643-939E-217C01CDF565}" type="slidenum">
              <a:rPr lang="en-US" smtClean="0">
                <a:solidFill>
                  <a:srgbClr val="A6B727"/>
                </a:solidFill>
              </a:rPr>
              <a:pPr defTabSz="457200"/>
              <a:t>‹#›</a:t>
            </a:fld>
            <a:endParaRPr lang="en-US" dirty="0">
              <a:solidFill>
                <a:srgbClr val="A6B72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187075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srgbClr val="A6B727"/>
                </a:solidFill>
              </a:rPr>
              <a:pPr/>
              <a:t>10/7/2019</a:t>
            </a:fld>
            <a:endParaRPr lang="en-US" dirty="0">
              <a:solidFill>
                <a:srgbClr val="A6B72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A6B72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srgbClr val="A6B727"/>
                </a:solidFill>
              </a:rPr>
              <a:pPr/>
              <a:t>‹#›</a:t>
            </a:fld>
            <a:endParaRPr lang="en-US" dirty="0">
              <a:solidFill>
                <a:srgbClr val="A6B72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030675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srgbClr val="A6B727"/>
                </a:solidFill>
              </a:rPr>
              <a:pPr/>
              <a:t>10/7/2019</a:t>
            </a:fld>
            <a:endParaRPr lang="en-US" dirty="0">
              <a:solidFill>
                <a:srgbClr val="A6B72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A6B72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srgbClr val="A6B727"/>
                </a:solidFill>
              </a:rPr>
              <a:pPr/>
              <a:t>‹#›</a:t>
            </a:fld>
            <a:endParaRPr lang="en-US" dirty="0">
              <a:solidFill>
                <a:srgbClr val="A6B72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624777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srgbClr val="A6B727"/>
                </a:solidFill>
              </a:rPr>
              <a:pPr/>
              <a:t>10/7/2019</a:t>
            </a:fld>
            <a:endParaRPr lang="en-US" dirty="0">
              <a:solidFill>
                <a:srgbClr val="A6B72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A6B72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srgbClr val="A6B727"/>
                </a:solidFill>
              </a:rPr>
              <a:pPr/>
              <a:t>‹#›</a:t>
            </a:fld>
            <a:endParaRPr lang="en-US" dirty="0">
              <a:solidFill>
                <a:srgbClr val="A6B72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236233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srgbClr val="A6B727"/>
                </a:solidFill>
              </a:rPr>
              <a:pPr/>
              <a:t>10/7/2019</a:t>
            </a:fld>
            <a:endParaRPr lang="en-US" dirty="0">
              <a:solidFill>
                <a:srgbClr val="A6B72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A6B72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srgbClr val="A6B727"/>
                </a:solidFill>
              </a:rPr>
              <a:pPr/>
              <a:t>‹#›</a:t>
            </a:fld>
            <a:endParaRPr lang="en-US" dirty="0">
              <a:solidFill>
                <a:srgbClr val="A6B72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417851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srgbClr val="A6B727"/>
                </a:solidFill>
              </a:rPr>
              <a:pPr/>
              <a:t>10/7/2019</a:t>
            </a:fld>
            <a:endParaRPr lang="en-US" dirty="0">
              <a:solidFill>
                <a:srgbClr val="A6B72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A6B72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srgbClr val="A6B727"/>
                </a:solidFill>
              </a:rPr>
              <a:pPr/>
              <a:t>‹#›</a:t>
            </a:fld>
            <a:endParaRPr lang="en-US" dirty="0">
              <a:solidFill>
                <a:srgbClr val="A6B72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4607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ส่วนหัวของส่วน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BE0FE3A-50D9-41C4-8712-F0FBED7752C4}" type="datetimeFigureOut">
              <a:rPr lang="th-TH" smtClean="0">
                <a:solidFill>
                  <a:srgbClr val="FFF39D"/>
                </a:solidFill>
              </a:rPr>
              <a:pPr/>
              <a:t>07/10/62</a:t>
            </a:fld>
            <a:endParaRPr lang="th-TH">
              <a:solidFill>
                <a:srgbClr val="FFF39D"/>
              </a:solidFill>
            </a:endParaRPr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h-TH">
              <a:solidFill>
                <a:srgbClr val="FFF39D"/>
              </a:solidFill>
            </a:endParaRPr>
          </a:p>
        </p:txBody>
      </p:sp>
      <p:sp>
        <p:nvSpPr>
          <p:cNvPr id="9" name="สี่เหลี่ยมผืนผ้า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สี่เหลี่ยมผืนผ้า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สี่เหลี่ยมผืนผ้า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สี่เหลี่ยมผืนผ้า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ตัวเชื่อมต่อตรง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ตัวเชื่อมต่อตรง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ตัวเชื่อมต่อตรง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ตัวเชื่อมต่อตรง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ตัวเชื่อมต่อตรง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8" name="สี่เหลี่ยมผืนผ้า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วงรี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0" name="วงรี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วงรี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วงรี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วงรี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6" name="ตัวเชื่อมต่อตรง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CAC7038-8594-4759-9079-B704A51710A8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765533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srgbClr val="A6B727"/>
                </a:solidFill>
              </a:rPr>
              <a:pPr/>
              <a:t>10/7/2019</a:t>
            </a:fld>
            <a:endParaRPr lang="en-US" dirty="0">
              <a:solidFill>
                <a:srgbClr val="A6B72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A6B72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srgbClr val="A6B727"/>
                </a:solidFill>
              </a:rPr>
              <a:pPr/>
              <a:t>‹#›</a:t>
            </a:fld>
            <a:endParaRPr lang="en-US" dirty="0">
              <a:solidFill>
                <a:srgbClr val="A6B72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536063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srgbClr val="A6B727"/>
                </a:solidFill>
              </a:rPr>
              <a:pPr/>
              <a:t>10/7/2019</a:t>
            </a:fld>
            <a:endParaRPr lang="en-US" dirty="0">
              <a:solidFill>
                <a:srgbClr val="A6B72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A6B72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srgbClr val="A6B727"/>
                </a:solidFill>
              </a:rPr>
              <a:pPr/>
              <a:t>‹#›</a:t>
            </a:fld>
            <a:endParaRPr lang="en-US" dirty="0">
              <a:solidFill>
                <a:srgbClr val="A6B72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805439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srgbClr val="A6B727"/>
                </a:solidFill>
              </a:rPr>
              <a:pPr/>
              <a:t>10/7/2019</a:t>
            </a:fld>
            <a:endParaRPr lang="en-US" dirty="0">
              <a:solidFill>
                <a:srgbClr val="A6B72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A6B72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srgbClr val="A6B727"/>
                </a:solidFill>
              </a:rPr>
              <a:pPr/>
              <a:t>‹#›</a:t>
            </a:fld>
            <a:endParaRPr lang="en-US" dirty="0">
              <a:solidFill>
                <a:srgbClr val="A6B727"/>
              </a:solidFill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th-TH" smtClean="0"/>
              <a:t>คลิกไอคอนเพื่อเพิ่มรูปภาพ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31780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srgbClr val="A6B727"/>
                </a:solidFill>
              </a:rPr>
              <a:pPr/>
              <a:t>10/7/2019</a:t>
            </a:fld>
            <a:endParaRPr lang="en-US" dirty="0">
              <a:solidFill>
                <a:srgbClr val="A6B72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A6B72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srgbClr val="A6B727"/>
                </a:solidFill>
              </a:rPr>
              <a:pPr/>
              <a:t>‹#›</a:t>
            </a:fld>
            <a:endParaRPr lang="en-US" dirty="0">
              <a:solidFill>
                <a:srgbClr val="A6B72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352848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srgbClr val="A6B727"/>
                </a:solidFill>
              </a:rPr>
              <a:pPr/>
              <a:t>10/7/2019</a:t>
            </a:fld>
            <a:endParaRPr lang="en-US" dirty="0">
              <a:solidFill>
                <a:srgbClr val="A6B72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A6B72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srgbClr val="A6B727"/>
                </a:solidFill>
              </a:rPr>
              <a:pPr/>
              <a:t>‹#›</a:t>
            </a:fld>
            <a:endParaRPr lang="en-US" dirty="0">
              <a:solidFill>
                <a:srgbClr val="A6B72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4644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0FE3A-50D9-41C4-8712-F0FBED7752C4}" type="datetimeFigureOut">
              <a:rPr lang="th-TH" smtClean="0">
                <a:solidFill>
                  <a:srgbClr val="575F6D"/>
                </a:solidFill>
              </a:rPr>
              <a:pPr/>
              <a:t>07/10/62</a:t>
            </a:fld>
            <a:endParaRPr lang="th-TH">
              <a:solidFill>
                <a:srgbClr val="575F6D"/>
              </a:solidFill>
            </a:endParaRPr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srgbClr val="575F6D"/>
              </a:solidFill>
            </a:endParaRPr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C7038-8594-4759-9079-B704A51710A8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9" name="ตัวแทนเนื้อหา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11" name="ตัวแทนเนื้อหา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937232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0FE3A-50D9-41C4-8712-F0FBED7752C4}" type="datetimeFigureOut">
              <a:rPr lang="th-TH" smtClean="0">
                <a:solidFill>
                  <a:srgbClr val="575F6D"/>
                </a:solidFill>
              </a:rPr>
              <a:pPr/>
              <a:t>07/10/62</a:t>
            </a:fld>
            <a:endParaRPr lang="th-TH">
              <a:solidFill>
                <a:srgbClr val="575F6D"/>
              </a:solidFill>
            </a:endParaRPr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srgbClr val="575F6D"/>
              </a:solidFill>
            </a:endParaRPr>
          </a:p>
        </p:txBody>
      </p:sp>
      <p:sp>
        <p:nvSpPr>
          <p:cNvPr id="9" name="ตัวแทน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C7038-8594-4759-9079-B704A51710A8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1" name="ตัวแทนเนื้อหา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13" name="ตัวแทนเนื้อหา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12" name="ตัวแทนข้อความ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14" name="ตัวแทนข้อความ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</p:spTree>
    <p:extLst>
      <p:ext uri="{BB962C8B-B14F-4D97-AF65-F5344CB8AC3E}">
        <p14:creationId xmlns:p14="http://schemas.microsoft.com/office/powerpoint/2010/main" val="1133880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6" name="ตัวแทนวันที่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BE0FE3A-50D9-41C4-8712-F0FBED7752C4}" type="datetimeFigureOut">
              <a:rPr lang="th-TH" smtClean="0">
                <a:solidFill>
                  <a:srgbClr val="575F6D"/>
                </a:solidFill>
              </a:rPr>
              <a:pPr/>
              <a:t>07/10/62</a:t>
            </a:fld>
            <a:endParaRPr lang="th-TH">
              <a:solidFill>
                <a:srgbClr val="575F6D"/>
              </a:solidFill>
            </a:endParaRPr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CAC7038-8594-4759-9079-B704A51710A8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h-TH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6765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0FE3A-50D9-41C4-8712-F0FBED7752C4}" type="datetimeFigureOut">
              <a:rPr lang="th-TH" smtClean="0">
                <a:solidFill>
                  <a:srgbClr val="575F6D"/>
                </a:solidFill>
              </a:rPr>
              <a:pPr/>
              <a:t>07/10/62</a:t>
            </a:fld>
            <a:endParaRPr lang="th-TH">
              <a:solidFill>
                <a:srgbClr val="575F6D"/>
              </a:solidFill>
            </a:endParaRPr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>
              <a:solidFill>
                <a:srgbClr val="575F6D"/>
              </a:solidFill>
            </a:endParaRPr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C7038-8594-4759-9079-B704A51710A8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31263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เนื้อหาพร้อมคำอธิบายภาพ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ตัวเชื่อมต่อตรง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8" name="ตัวเชื่อมต่อตรง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ตัวเชื่อมต่อตรง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ตัวเชื่อมต่อตรง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สี่เหลี่ยมผืนผ้า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ตัวเชื่อมต่อตรง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วงรี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ตัวแทนเนื้อหา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21" name="ตัวแทนวันที่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BE0FE3A-50D9-41C4-8712-F0FBED7752C4}" type="datetimeFigureOut">
              <a:rPr lang="th-TH" smtClean="0">
                <a:solidFill>
                  <a:srgbClr val="575F6D"/>
                </a:solidFill>
              </a:rPr>
              <a:pPr/>
              <a:t>07/10/62</a:t>
            </a:fld>
            <a:endParaRPr lang="th-TH">
              <a:solidFill>
                <a:srgbClr val="575F6D"/>
              </a:solidFill>
            </a:endParaRPr>
          </a:p>
        </p:txBody>
      </p:sp>
      <p:sp>
        <p:nvSpPr>
          <p:cNvPr id="22" name="ตัวแทนหมายเลขภาพนิ่ง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CAC7038-8594-4759-9079-B704A51710A8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23" name="ตัวแทนท้ายกระดา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h-TH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08696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ตัวเชื่อมต่อตรง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วงรี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h-TH" smtClean="0"/>
              <a:t>คลิกไอคอนเพื่อเพิ่มรูปภาพ</a:t>
            </a:r>
            <a:endParaRPr kumimoji="0" lang="en-US" dirty="0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10" name="ตัวเชื่อมต่อตรง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สี่เหลี่ยมผืนผ้า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ตัวเชื่อมต่อตรง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ตัวเชื่อมต่อตรง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ตัวเชื่อมต่อตรง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7" name="ตัวแทนวันที่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BE0FE3A-50D9-41C4-8712-F0FBED7752C4}" type="datetimeFigureOut">
              <a:rPr lang="th-TH" smtClean="0">
                <a:solidFill>
                  <a:srgbClr val="575F6D"/>
                </a:solidFill>
              </a:rPr>
              <a:pPr/>
              <a:t>07/10/62</a:t>
            </a:fld>
            <a:endParaRPr lang="th-TH">
              <a:solidFill>
                <a:srgbClr val="575F6D"/>
              </a:solidFill>
            </a:endParaRPr>
          </a:p>
        </p:txBody>
      </p:sp>
      <p:sp>
        <p:nvSpPr>
          <p:cNvPr id="18" name="ตัวแทนหมายเลขภาพนิ่ง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CAC7038-8594-4759-9079-B704A51710A8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21" name="ตัวแทนท้ายกระดา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h-TH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8406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ตัวเชื่อมต่อตรง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ตัวแทนชื่อเรื่อง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3" name="ตัวแทนข้อความ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kumimoji="0" lang="th-TH" smtClean="0"/>
              <a:t>ระดับที่สอง</a:t>
            </a:r>
          </a:p>
          <a:p>
            <a:pPr lvl="2" eaLnBrk="1" latinLnBrk="0" hangingPunct="1"/>
            <a:r>
              <a:rPr kumimoji="0" lang="th-TH" smtClean="0"/>
              <a:t>ระดับที่สาม</a:t>
            </a:r>
          </a:p>
          <a:p>
            <a:pPr lvl="3" eaLnBrk="1" latinLnBrk="0" hangingPunct="1"/>
            <a:r>
              <a:rPr kumimoji="0" lang="th-TH" smtClean="0"/>
              <a:t>ระดับที่สี่</a:t>
            </a:r>
          </a:p>
          <a:p>
            <a:pPr lvl="4" eaLnBrk="1" latinLnBrk="0" hangingPunct="1"/>
            <a:r>
              <a:rPr kumimoji="0" lang="th-TH" smtClean="0"/>
              <a:t>ระดับที่ห้า</a:t>
            </a:r>
            <a:endParaRPr kumimoji="0" lang="en-US"/>
          </a:p>
        </p:txBody>
      </p:sp>
      <p:sp>
        <p:nvSpPr>
          <p:cNvPr id="14" name="ตัวแทนวันที่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BE0FE3A-50D9-41C4-8712-F0FBED7752C4}" type="datetimeFigureOut">
              <a:rPr lang="th-TH" smtClean="0">
                <a:solidFill>
                  <a:srgbClr val="575F6D"/>
                </a:solidFill>
              </a:rPr>
              <a:pPr/>
              <a:t>07/10/62</a:t>
            </a:fld>
            <a:endParaRPr lang="th-TH">
              <a:solidFill>
                <a:srgbClr val="575F6D"/>
              </a:solidFill>
            </a:endParaRPr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h-TH">
              <a:solidFill>
                <a:srgbClr val="575F6D"/>
              </a:solidFill>
            </a:endParaRPr>
          </a:p>
        </p:txBody>
      </p:sp>
      <p:sp>
        <p:nvSpPr>
          <p:cNvPr id="7" name="ตัวเชื่อมต่อตรง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ตัวเชื่อมต่อตรง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สี่เหลี่ยมผืนผ้า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ตัวเชื่อมต่อตรง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วงรี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ตัวแทนหมายเลขภาพนิ่ง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CAC7038-8594-4759-9079-B704A51710A8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56817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1" r:id="rId1"/>
    <p:sldLayoutId id="2147483832" r:id="rId2"/>
    <p:sldLayoutId id="2147483833" r:id="rId3"/>
    <p:sldLayoutId id="2147483834" r:id="rId4"/>
    <p:sldLayoutId id="2147483835" r:id="rId5"/>
    <p:sldLayoutId id="2147483836" r:id="rId6"/>
    <p:sldLayoutId id="2147483837" r:id="rId7"/>
    <p:sldLayoutId id="2147483838" r:id="rId8"/>
    <p:sldLayoutId id="2147483839" r:id="rId9"/>
    <p:sldLayoutId id="2147483840" r:id="rId10"/>
    <p:sldLayoutId id="214748384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ตัวเชื่อมต่อตรง 6"/>
          <p:cNvSpPr>
            <a:spLocks noChangeShapeType="1"/>
          </p:cNvSpPr>
          <p:nvPr/>
        </p:nvSpPr>
        <p:spPr bwMode="auto">
          <a:xfrm>
            <a:off x="514350" y="10509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8" name="ตัวแทนข้อความ 7"/>
          <p:cNvSpPr>
            <a:spLocks noGrp="1"/>
          </p:cNvSpPr>
          <p:nvPr>
            <p:ph type="body" idx="1"/>
          </p:nvPr>
        </p:nvSpPr>
        <p:spPr>
          <a:xfrm>
            <a:off x="304800" y="1554164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kumimoji="0" lang="th-TH" smtClean="0"/>
              <a:t>ระดับที่สอง</a:t>
            </a:r>
          </a:p>
          <a:p>
            <a:pPr lvl="2" eaLnBrk="1" latinLnBrk="0" hangingPunct="1"/>
            <a:r>
              <a:rPr kumimoji="0" lang="th-TH" smtClean="0"/>
              <a:t>ระดับที่สาม</a:t>
            </a:r>
          </a:p>
          <a:p>
            <a:pPr lvl="3" eaLnBrk="1" latinLnBrk="0" hangingPunct="1"/>
            <a:r>
              <a:rPr kumimoji="0" lang="th-TH" smtClean="0"/>
              <a:t>ระดับที่สี่</a:t>
            </a:r>
          </a:p>
          <a:p>
            <a:pPr lvl="4" eaLnBrk="1" latinLnBrk="0" hangingPunct="1"/>
            <a:r>
              <a:rPr kumimoji="0" lang="th-TH" smtClean="0"/>
              <a:t>ระดับที่ห้า</a:t>
            </a:r>
            <a:endParaRPr kumimoji="0" lang="en-US"/>
          </a:p>
        </p:txBody>
      </p:sp>
      <p:sp>
        <p:nvSpPr>
          <p:cNvPr id="11" name="ตัวแทนวันที่ 10"/>
          <p:cNvSpPr>
            <a:spLocks noGrp="1"/>
          </p:cNvSpPr>
          <p:nvPr>
            <p:ph type="dt" sz="half" idx="2"/>
          </p:nvPr>
        </p:nvSpPr>
        <p:spPr>
          <a:xfrm>
            <a:off x="6477000" y="76202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defTabSz="457200"/>
            <a:fld id="{B61BEF0D-F0BB-DE4B-95CE-6DB70DBA9567}" type="datetimeFigureOut">
              <a:rPr lang="en-US" smtClean="0">
                <a:solidFill>
                  <a:srgbClr val="A6B727"/>
                </a:solidFill>
              </a:rPr>
              <a:pPr defTabSz="457200"/>
              <a:t>10/7/2019</a:t>
            </a:fld>
            <a:endParaRPr lang="en-US" dirty="0">
              <a:solidFill>
                <a:srgbClr val="A6B727"/>
              </a:solidFill>
            </a:endParaRPr>
          </a:p>
        </p:txBody>
      </p:sp>
      <p:sp>
        <p:nvSpPr>
          <p:cNvPr id="28" name="ตัวแทนท้ายกระดาษ 27"/>
          <p:cNvSpPr>
            <a:spLocks noGrp="1"/>
          </p:cNvSpPr>
          <p:nvPr>
            <p:ph type="ftr" sz="quarter" idx="3"/>
          </p:nvPr>
        </p:nvSpPr>
        <p:spPr>
          <a:xfrm>
            <a:off x="3124200" y="76202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defTabSz="457200"/>
            <a:endParaRPr lang="en-US" dirty="0">
              <a:solidFill>
                <a:srgbClr val="A6B727"/>
              </a:solidFill>
            </a:endParaRPr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4"/>
          </p:nvPr>
        </p:nvSpPr>
        <p:spPr>
          <a:xfrm>
            <a:off x="8229600" y="6477002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defTabSz="457200"/>
            <a:fld id="{D57F1E4F-1CFF-5643-939E-217C01CDF565}" type="slidenum">
              <a:rPr lang="en-US" smtClean="0">
                <a:solidFill>
                  <a:srgbClr val="A6B727"/>
                </a:solidFill>
              </a:rPr>
              <a:pPr defTabSz="457200"/>
              <a:t>‹#›</a:t>
            </a:fld>
            <a:endParaRPr lang="en-US" dirty="0">
              <a:solidFill>
                <a:srgbClr val="A6B727"/>
              </a:solidFill>
            </a:endParaRPr>
          </a:p>
        </p:txBody>
      </p:sp>
      <p:sp>
        <p:nvSpPr>
          <p:cNvPr id="10" name="ตัวแทนชื่อเรื่อง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9" name="ตัวเชื่อมต่อตรง 8"/>
          <p:cNvSpPr>
            <a:spLocks noChangeShapeType="1"/>
          </p:cNvSpPr>
          <p:nvPr/>
        </p:nvSpPr>
        <p:spPr bwMode="auto">
          <a:xfrm>
            <a:off x="514350" y="10509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  <p:sp>
        <p:nvSpPr>
          <p:cNvPr id="12" name="ตัวเชื่อมต่อตรง 11"/>
          <p:cNvSpPr>
            <a:spLocks noChangeShapeType="1"/>
          </p:cNvSpPr>
          <p:nvPr/>
        </p:nvSpPr>
        <p:spPr bwMode="auto">
          <a:xfrm>
            <a:off x="514350" y="105798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0817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7" r:id="rId1"/>
    <p:sldLayoutId id="2147483918" r:id="rId2"/>
    <p:sldLayoutId id="2147483919" r:id="rId3"/>
    <p:sldLayoutId id="2147483920" r:id="rId4"/>
    <p:sldLayoutId id="2147483921" r:id="rId5"/>
    <p:sldLayoutId id="2147483922" r:id="rId6"/>
    <p:sldLayoutId id="2147483923" r:id="rId7"/>
    <p:sldLayoutId id="2147483924" r:id="rId8"/>
    <p:sldLayoutId id="2147483925" r:id="rId9"/>
    <p:sldLayoutId id="2147483926" r:id="rId10"/>
    <p:sldLayoutId id="2147483927" r:id="rId11"/>
    <p:sldLayoutId id="2147483928" r:id="rId12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457200"/>
                  <a:endParaRPr lang="en-US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457200"/>
                  <a:endParaRPr lang="en-US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457200"/>
                  <a:endParaRPr lang="en-US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457200"/>
                  <a:endParaRPr lang="en-US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457200"/>
                  <a:endParaRPr lang="en-US" sz="1800">
                    <a:solidFill>
                      <a:prstClr val="black"/>
                    </a:solidFill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457200"/>
                  <a:endParaRPr lang="en-US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457200"/>
                  <a:endParaRPr lang="en-US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457200"/>
                  <a:endParaRPr lang="en-US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457200"/>
                  <a:endParaRPr lang="en-US" sz="1800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457200"/>
                  <a:endParaRPr lang="en-US" sz="1800">
                    <a:solidFill>
                      <a:prstClr val="black"/>
                    </a:solidFill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defTabSz="457200"/>
            <a:fld id="{B61BEF0D-F0BB-DE4B-95CE-6DB70DBA9567}" type="datetimeFigureOut">
              <a:rPr lang="en-US" smtClean="0">
                <a:solidFill>
                  <a:srgbClr val="A6B727"/>
                </a:solidFill>
              </a:rPr>
              <a:pPr defTabSz="457200"/>
              <a:t>10/7/2019</a:t>
            </a:fld>
            <a:endParaRPr lang="en-US" dirty="0">
              <a:solidFill>
                <a:srgbClr val="A6B72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defTabSz="457200"/>
            <a:endParaRPr lang="en-US" dirty="0">
              <a:solidFill>
                <a:srgbClr val="A6B72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defTabSz="457200"/>
            <a:fld id="{D57F1E4F-1CFF-5643-939E-217C01CDF565}" type="slidenum">
              <a:rPr lang="en-US" smtClean="0">
                <a:solidFill>
                  <a:srgbClr val="A6B727"/>
                </a:solidFill>
              </a:rPr>
              <a:pPr defTabSz="457200"/>
              <a:t>‹#›</a:t>
            </a:fld>
            <a:endParaRPr lang="en-US" dirty="0">
              <a:solidFill>
                <a:srgbClr val="A6B72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6949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1979712" y="548680"/>
            <a:ext cx="6172200" cy="4320480"/>
          </a:xfrm>
        </p:spPr>
        <p:txBody>
          <a:bodyPr>
            <a:normAutofit fontScale="90000"/>
          </a:bodyPr>
          <a:lstStyle/>
          <a:p>
            <a:pPr lvl="0">
              <a:spcBef>
                <a:spcPct val="20000"/>
              </a:spcBef>
            </a:pPr>
            <a:r>
              <a:rPr lang="th-TH" sz="5100" b="0" cap="none" dirty="0" smtClean="0">
                <a:solidFill>
                  <a:srgbClr val="4E3B30">
                    <a:shade val="75000"/>
                  </a:srgbClr>
                </a:solidFill>
                <a:latin typeface="Algerian" panose="04020705040A02060702" pitchFamily="82" charset="0"/>
                <a:ea typeface="+mn-ea"/>
                <a:cs typeface="LilyUPC"/>
              </a:rPr>
              <a:t/>
            </a:r>
            <a:br>
              <a:rPr lang="th-TH" sz="5100" b="0" cap="none" dirty="0" smtClean="0">
                <a:solidFill>
                  <a:srgbClr val="4E3B30">
                    <a:shade val="75000"/>
                  </a:srgbClr>
                </a:solidFill>
                <a:latin typeface="Algerian" panose="04020705040A02060702" pitchFamily="82" charset="0"/>
                <a:ea typeface="+mn-ea"/>
                <a:cs typeface="LilyUPC"/>
              </a:rPr>
            </a:br>
            <a:r>
              <a:rPr lang="th-TH" sz="5100" b="0" cap="none" dirty="0">
                <a:solidFill>
                  <a:srgbClr val="4E3B30">
                    <a:shade val="75000"/>
                  </a:srgbClr>
                </a:solidFill>
                <a:latin typeface="Algerian" panose="04020705040A02060702" pitchFamily="82" charset="0"/>
                <a:ea typeface="+mn-ea"/>
                <a:cs typeface="LilyUPC"/>
              </a:rPr>
              <a:t/>
            </a:r>
            <a:br>
              <a:rPr lang="th-TH" sz="5100" b="0" cap="none" dirty="0">
                <a:solidFill>
                  <a:srgbClr val="4E3B30">
                    <a:shade val="75000"/>
                  </a:srgbClr>
                </a:solidFill>
                <a:latin typeface="Algerian" panose="04020705040A02060702" pitchFamily="82" charset="0"/>
                <a:ea typeface="+mn-ea"/>
                <a:cs typeface="LilyUPC"/>
              </a:rPr>
            </a:br>
            <a:r>
              <a:rPr lang="th-TH" sz="5100" b="0" cap="none" dirty="0" smtClean="0">
                <a:solidFill>
                  <a:srgbClr val="4E3B30">
                    <a:shade val="75000"/>
                  </a:srgbClr>
                </a:solidFill>
                <a:latin typeface="Algerian" panose="04020705040A02060702" pitchFamily="82" charset="0"/>
                <a:ea typeface="+mn-ea"/>
                <a:cs typeface="LilyUPC"/>
              </a:rPr>
              <a:t/>
            </a:r>
            <a:br>
              <a:rPr lang="th-TH" sz="5100" b="0" cap="none" dirty="0" smtClean="0">
                <a:solidFill>
                  <a:srgbClr val="4E3B30">
                    <a:shade val="75000"/>
                  </a:srgbClr>
                </a:solidFill>
                <a:latin typeface="Algerian" panose="04020705040A02060702" pitchFamily="82" charset="0"/>
                <a:ea typeface="+mn-ea"/>
                <a:cs typeface="LilyUPC"/>
              </a:rPr>
            </a:br>
            <a:r>
              <a:rPr lang="th-TH" sz="5100" b="0" cap="none" dirty="0">
                <a:solidFill>
                  <a:srgbClr val="4E3B30">
                    <a:shade val="75000"/>
                  </a:srgbClr>
                </a:solidFill>
                <a:latin typeface="Algerian" panose="04020705040A02060702" pitchFamily="82" charset="0"/>
                <a:ea typeface="+mn-ea"/>
                <a:cs typeface="LilyUPC"/>
              </a:rPr>
              <a:t/>
            </a:r>
            <a:br>
              <a:rPr lang="th-TH" sz="5100" b="0" cap="none" dirty="0">
                <a:solidFill>
                  <a:srgbClr val="4E3B30">
                    <a:shade val="75000"/>
                  </a:srgbClr>
                </a:solidFill>
                <a:latin typeface="Algerian" panose="04020705040A02060702" pitchFamily="82" charset="0"/>
                <a:ea typeface="+mn-ea"/>
                <a:cs typeface="LilyUPC"/>
              </a:rPr>
            </a:br>
            <a:r>
              <a:rPr lang="th-TH" sz="5100" b="0" cap="none" dirty="0" smtClean="0">
                <a:solidFill>
                  <a:srgbClr val="4E3B30">
                    <a:shade val="75000"/>
                  </a:srgbClr>
                </a:solidFill>
                <a:latin typeface="Algerian" panose="04020705040A02060702" pitchFamily="82" charset="0"/>
                <a:ea typeface="+mn-ea"/>
                <a:cs typeface="LilyUPC"/>
              </a:rPr>
              <a:t/>
            </a:r>
            <a:br>
              <a:rPr lang="th-TH" sz="5100" b="0" cap="none" dirty="0" smtClean="0">
                <a:solidFill>
                  <a:srgbClr val="4E3B30">
                    <a:shade val="75000"/>
                  </a:srgbClr>
                </a:solidFill>
                <a:latin typeface="Algerian" panose="04020705040A02060702" pitchFamily="82" charset="0"/>
                <a:ea typeface="+mn-ea"/>
                <a:cs typeface="LilyUPC"/>
              </a:rPr>
            </a:br>
            <a:r>
              <a:rPr lang="th-TH" sz="5100" b="0" cap="none" dirty="0">
                <a:solidFill>
                  <a:srgbClr val="4E3B30">
                    <a:shade val="75000"/>
                  </a:srgbClr>
                </a:solidFill>
                <a:latin typeface="Algerian" panose="04020705040A02060702" pitchFamily="82" charset="0"/>
                <a:ea typeface="+mn-ea"/>
                <a:cs typeface="LilyUPC"/>
              </a:rPr>
              <a:t/>
            </a:r>
            <a:br>
              <a:rPr lang="th-TH" sz="5100" b="0" cap="none" dirty="0">
                <a:solidFill>
                  <a:srgbClr val="4E3B30">
                    <a:shade val="75000"/>
                  </a:srgbClr>
                </a:solidFill>
                <a:latin typeface="Algerian" panose="04020705040A02060702" pitchFamily="82" charset="0"/>
                <a:ea typeface="+mn-ea"/>
                <a:cs typeface="LilyUPC"/>
              </a:rPr>
            </a:br>
            <a:r>
              <a:rPr lang="th-TH" sz="5100" b="0" cap="none" dirty="0" smtClean="0">
                <a:solidFill>
                  <a:srgbClr val="4E3B30">
                    <a:shade val="75000"/>
                  </a:srgbClr>
                </a:solidFill>
                <a:latin typeface="Algerian" panose="04020705040A02060702" pitchFamily="82" charset="0"/>
                <a:ea typeface="+mn-ea"/>
                <a:cs typeface="LilyUPC"/>
              </a:rPr>
              <a:t/>
            </a:r>
            <a:br>
              <a:rPr lang="th-TH" sz="5100" b="0" cap="none" dirty="0" smtClean="0">
                <a:solidFill>
                  <a:srgbClr val="4E3B30">
                    <a:shade val="75000"/>
                  </a:srgbClr>
                </a:solidFill>
                <a:latin typeface="Algerian" panose="04020705040A02060702" pitchFamily="82" charset="0"/>
                <a:ea typeface="+mn-ea"/>
                <a:cs typeface="LilyUPC"/>
              </a:rPr>
            </a:br>
            <a:r>
              <a:rPr lang="th-TH" sz="5100" b="0" cap="none" dirty="0" smtClean="0">
                <a:solidFill>
                  <a:srgbClr val="4E3B30">
                    <a:shade val="75000"/>
                  </a:srgbClr>
                </a:solidFill>
                <a:latin typeface="Algerian" panose="04020705040A02060702" pitchFamily="82" charset="0"/>
                <a:ea typeface="+mn-ea"/>
                <a:cs typeface="LilyUPC"/>
              </a:rPr>
              <a:t/>
            </a:r>
            <a:br>
              <a:rPr lang="th-TH" sz="5100" b="0" cap="none" dirty="0" smtClean="0">
                <a:solidFill>
                  <a:srgbClr val="4E3B30">
                    <a:shade val="75000"/>
                  </a:srgbClr>
                </a:solidFill>
                <a:latin typeface="Algerian" panose="04020705040A02060702" pitchFamily="82" charset="0"/>
                <a:ea typeface="+mn-ea"/>
                <a:cs typeface="LilyUPC"/>
              </a:rPr>
            </a:br>
            <a:r>
              <a:rPr lang="th-TH" sz="5100" b="0" cap="none" dirty="0">
                <a:solidFill>
                  <a:srgbClr val="4E3B30">
                    <a:shade val="75000"/>
                  </a:srgbClr>
                </a:solidFill>
                <a:latin typeface="Algerian" panose="04020705040A02060702" pitchFamily="82" charset="0"/>
                <a:ea typeface="+mn-ea"/>
                <a:cs typeface="LilyUPC"/>
              </a:rPr>
              <a:t/>
            </a:r>
            <a:br>
              <a:rPr lang="th-TH" sz="5100" b="0" cap="none" dirty="0">
                <a:solidFill>
                  <a:srgbClr val="4E3B30">
                    <a:shade val="75000"/>
                  </a:srgbClr>
                </a:solidFill>
                <a:latin typeface="Algerian" panose="04020705040A02060702" pitchFamily="82" charset="0"/>
                <a:ea typeface="+mn-ea"/>
                <a:cs typeface="LilyUPC"/>
              </a:rPr>
            </a:br>
            <a:r>
              <a:rPr lang="th-TH" sz="5100" b="0" cap="none" dirty="0" smtClean="0">
                <a:solidFill>
                  <a:srgbClr val="4E3B30">
                    <a:shade val="75000"/>
                  </a:srgbClr>
                </a:solidFill>
                <a:latin typeface="Algerian" panose="04020705040A02060702" pitchFamily="82" charset="0"/>
                <a:ea typeface="+mn-ea"/>
                <a:cs typeface="LilyUPC"/>
              </a:rPr>
              <a:t/>
            </a:r>
            <a:br>
              <a:rPr lang="th-TH" sz="5100" b="0" cap="none" dirty="0" smtClean="0">
                <a:solidFill>
                  <a:srgbClr val="4E3B30">
                    <a:shade val="75000"/>
                  </a:srgbClr>
                </a:solidFill>
                <a:latin typeface="Algerian" panose="04020705040A02060702" pitchFamily="82" charset="0"/>
                <a:ea typeface="+mn-ea"/>
                <a:cs typeface="LilyUPC"/>
              </a:rPr>
            </a:br>
            <a:endParaRPr lang="th-TH" dirty="0"/>
          </a:p>
        </p:txBody>
      </p:sp>
      <p:sp>
        <p:nvSpPr>
          <p:cNvPr id="5" name="สี่เหลี่ยมผืนผ้า 4"/>
          <p:cNvSpPr/>
          <p:nvPr/>
        </p:nvSpPr>
        <p:spPr>
          <a:xfrm>
            <a:off x="2051720" y="2420343"/>
            <a:ext cx="660648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h-TH" sz="7200" dirty="0" smtClean="0">
                <a:solidFill>
                  <a:srgbClr val="4E3B30">
                    <a:shade val="75000"/>
                  </a:srgbClr>
                </a:solidFill>
                <a:latin typeface="Algerian" panose="04020705040A02060702" pitchFamily="82" charset="0"/>
                <a:cs typeface="LilyUPC"/>
              </a:rPr>
              <a:t>สาระนำเสนอที่ประชุมผู้บริหาร </a:t>
            </a:r>
          </a:p>
          <a:p>
            <a:pPr algn="ctr"/>
            <a:r>
              <a:rPr lang="th-TH" sz="7200" dirty="0" smtClean="0">
                <a:solidFill>
                  <a:srgbClr val="4E3B30">
                    <a:shade val="75000"/>
                  </a:srgbClr>
                </a:solidFill>
                <a:latin typeface="Algerian" panose="04020705040A02060702" pitchFamily="82" charset="0"/>
                <a:cs typeface="LilyUPC"/>
              </a:rPr>
              <a:t>9 มีนาคม   2560</a:t>
            </a:r>
          </a:p>
        </p:txBody>
      </p:sp>
      <p:pic>
        <p:nvPicPr>
          <p:cNvPr id="6" name="Picture 7" descr="Image result for ตราสพฐ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1" y="714375"/>
            <a:ext cx="1057275" cy="150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29886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458827" y="2348880"/>
            <a:ext cx="8173416" cy="4104456"/>
          </a:xfrm>
        </p:spPr>
        <p:txBody>
          <a:bodyPr>
            <a:normAutofit fontScale="90000"/>
          </a:bodyPr>
          <a:lstStyle/>
          <a:p>
            <a:pPr algn="ctr"/>
            <a:r>
              <a:rPr lang="th-TH" sz="5400" b="1" dirty="0">
                <a:solidFill>
                  <a:srgbClr val="C00000"/>
                </a:solidFill>
                <a:latin typeface="Lucida Calligraphy" panose="03010101010101010101" pitchFamily="66" charset="0"/>
                <a:ea typeface="Cordia New"/>
                <a:cs typeface="TH SarabunPSK"/>
              </a:rPr>
              <a:t> </a:t>
            </a:r>
            <a:r>
              <a:rPr lang="th-TH" sz="5400" b="1" dirty="0" smtClean="0">
                <a:solidFill>
                  <a:srgbClr val="002060"/>
                </a:solidFill>
                <a:latin typeface="Lucida Calligraphy" panose="03010101010101010101" pitchFamily="66" charset="0"/>
                <a:ea typeface="Cordia New"/>
                <a:cs typeface="TH SarabunPSK"/>
              </a:rPr>
              <a:t>ข้อราชการการ</a:t>
            </a:r>
            <a:r>
              <a:rPr lang="th-TH" sz="5400" b="1" dirty="0" smtClean="0">
                <a:solidFill>
                  <a:srgbClr val="002060"/>
                </a:solidFill>
                <a:latin typeface="Lucida Calligraphy" panose="03010101010101010101" pitchFamily="66" charset="0"/>
                <a:ea typeface="Cordia New"/>
                <a:cs typeface="TH SarabunPSK"/>
              </a:rPr>
              <a:t>ประชุมบุคลากร อัตราจ้าง</a:t>
            </a:r>
            <a:r>
              <a:rPr lang="th-TH" sz="5400" b="1" dirty="0" smtClean="0">
                <a:solidFill>
                  <a:srgbClr val="002060"/>
                </a:solidFill>
                <a:latin typeface="Lucida Calligraphy" panose="03010101010101010101" pitchFamily="66" charset="0"/>
                <a:ea typeface="Cordia New"/>
                <a:cs typeface="TH SarabunPSK"/>
              </a:rPr>
              <a:t/>
            </a:r>
            <a:br>
              <a:rPr lang="th-TH" sz="5400" b="1" dirty="0" smtClean="0">
                <a:solidFill>
                  <a:srgbClr val="002060"/>
                </a:solidFill>
                <a:latin typeface="Lucida Calligraphy" panose="03010101010101010101" pitchFamily="66" charset="0"/>
                <a:ea typeface="Cordia New"/>
                <a:cs typeface="TH SarabunPSK"/>
              </a:rPr>
            </a:br>
            <a:r>
              <a:rPr lang="th-TH" sz="5400" b="1" dirty="0" smtClean="0">
                <a:solidFill>
                  <a:srgbClr val="002060"/>
                </a:solidFill>
                <a:latin typeface="Lucida Calligraphy" panose="03010101010101010101" pitchFamily="66" charset="0"/>
                <a:ea typeface="Cordia New"/>
                <a:cs typeface="TH SarabunPSK"/>
              </a:rPr>
              <a:t>7  </a:t>
            </a:r>
            <a:r>
              <a:rPr lang="th-TH" sz="5400" b="1" dirty="0" smtClean="0">
                <a:solidFill>
                  <a:srgbClr val="002060"/>
                </a:solidFill>
                <a:latin typeface="Lucida Calligraphy" panose="03010101010101010101" pitchFamily="66" charset="0"/>
                <a:ea typeface="Cordia New"/>
                <a:cs typeface="TH SarabunPSK"/>
              </a:rPr>
              <a:t>ตุลาคม  2562</a:t>
            </a:r>
            <a:br>
              <a:rPr lang="th-TH" sz="5400" b="1" dirty="0" smtClean="0">
                <a:solidFill>
                  <a:srgbClr val="002060"/>
                </a:solidFill>
                <a:latin typeface="Lucida Calligraphy" panose="03010101010101010101" pitchFamily="66" charset="0"/>
                <a:ea typeface="Cordia New"/>
                <a:cs typeface="TH SarabunPSK"/>
              </a:rPr>
            </a:br>
            <a:r>
              <a:rPr lang="th-TH" sz="5400" b="1" dirty="0" smtClean="0">
                <a:solidFill>
                  <a:srgbClr val="002060"/>
                </a:solidFill>
                <a:latin typeface="Lucida Calligraphy" panose="03010101010101010101" pitchFamily="66" charset="0"/>
                <a:ea typeface="Cordia New"/>
                <a:cs typeface="TH SarabunPSK"/>
              </a:rPr>
              <a:t>โดย นายสุเทพ   ศรบุญทอง</a:t>
            </a:r>
            <a:br>
              <a:rPr lang="th-TH" sz="5400" b="1" dirty="0" smtClean="0">
                <a:solidFill>
                  <a:srgbClr val="002060"/>
                </a:solidFill>
                <a:latin typeface="Lucida Calligraphy" panose="03010101010101010101" pitchFamily="66" charset="0"/>
                <a:ea typeface="Cordia New"/>
                <a:cs typeface="TH SarabunPSK"/>
              </a:rPr>
            </a:br>
            <a:r>
              <a:rPr lang="th-TH" sz="5400" b="1" dirty="0" smtClean="0">
                <a:solidFill>
                  <a:srgbClr val="002060"/>
                </a:solidFill>
                <a:latin typeface="Lucida Calligraphy" panose="03010101010101010101" pitchFamily="66" charset="0"/>
                <a:ea typeface="Cordia New"/>
                <a:cs typeface="TH SarabunPSK"/>
              </a:rPr>
              <a:t>ห้องประชุม</a:t>
            </a:r>
            <a:r>
              <a:rPr lang="th-TH" sz="5400" b="1" dirty="0" err="1" smtClean="0">
                <a:solidFill>
                  <a:srgbClr val="002060"/>
                </a:solidFill>
                <a:latin typeface="Lucida Calligraphy" panose="03010101010101010101" pitchFamily="66" charset="0"/>
                <a:ea typeface="Cordia New"/>
                <a:cs typeface="TH SarabunPSK"/>
              </a:rPr>
              <a:t>เพขร</a:t>
            </a:r>
            <a:r>
              <a:rPr lang="th-TH" sz="5400" b="1" dirty="0" smtClean="0">
                <a:solidFill>
                  <a:srgbClr val="002060"/>
                </a:solidFill>
                <a:latin typeface="Lucida Calligraphy" panose="03010101010101010101" pitchFamily="66" charset="0"/>
                <a:ea typeface="Cordia New"/>
                <a:cs typeface="TH SarabunPSK"/>
              </a:rPr>
              <a:t> </a:t>
            </a:r>
            <a:br>
              <a:rPr lang="th-TH" sz="5400" b="1" dirty="0" smtClean="0">
                <a:solidFill>
                  <a:srgbClr val="002060"/>
                </a:solidFill>
                <a:latin typeface="Lucida Calligraphy" panose="03010101010101010101" pitchFamily="66" charset="0"/>
                <a:ea typeface="Cordia New"/>
                <a:cs typeface="TH SarabunPSK"/>
              </a:rPr>
            </a:br>
            <a:r>
              <a:rPr lang="th-TH" sz="5400" b="1" dirty="0" err="1" smtClean="0">
                <a:solidFill>
                  <a:srgbClr val="002060"/>
                </a:solidFill>
                <a:latin typeface="Lucida Calligraphy" panose="03010101010101010101" pitchFamily="66" charset="0"/>
                <a:ea typeface="Cordia New"/>
                <a:cs typeface="TH SarabunPSK"/>
              </a:rPr>
              <a:t>สพป</a:t>
            </a:r>
            <a:r>
              <a:rPr lang="th-TH" sz="5400" b="1" dirty="0" smtClean="0">
                <a:solidFill>
                  <a:srgbClr val="002060"/>
                </a:solidFill>
                <a:latin typeface="Lucida Calligraphy" panose="03010101010101010101" pitchFamily="66" charset="0"/>
                <a:ea typeface="Cordia New"/>
                <a:cs typeface="TH SarabunPSK"/>
              </a:rPr>
              <a:t>.ศรีสะ</a:t>
            </a:r>
            <a:r>
              <a:rPr lang="th-TH" sz="5400" b="1" dirty="0" err="1" smtClean="0">
                <a:solidFill>
                  <a:srgbClr val="002060"/>
                </a:solidFill>
                <a:latin typeface="Lucida Calligraphy" panose="03010101010101010101" pitchFamily="66" charset="0"/>
                <a:ea typeface="Cordia New"/>
                <a:cs typeface="TH SarabunPSK"/>
              </a:rPr>
              <a:t>เกษ</a:t>
            </a:r>
            <a:r>
              <a:rPr lang="th-TH" sz="5400" b="1" dirty="0" smtClean="0">
                <a:solidFill>
                  <a:srgbClr val="002060"/>
                </a:solidFill>
                <a:latin typeface="Lucida Calligraphy" panose="03010101010101010101" pitchFamily="66" charset="0"/>
                <a:ea typeface="Cordia New"/>
                <a:cs typeface="TH SarabunPSK"/>
              </a:rPr>
              <a:t> เขต 1</a:t>
            </a:r>
            <a:endParaRPr lang="th-TH" sz="5400" b="1" dirty="0">
              <a:solidFill>
                <a:srgbClr val="002060"/>
              </a:solidFill>
              <a:latin typeface="Lucida Calligraphy" panose="03010101010101010101" pitchFamily="66" charset="0"/>
              <a:cs typeface="TH Fah kwang" panose="02000506000000020004" pitchFamily="2" charset="-34"/>
            </a:endParaRPr>
          </a:p>
        </p:txBody>
      </p:sp>
      <p:pic>
        <p:nvPicPr>
          <p:cNvPr id="3" name="Picture 7" descr="Image result for ตราสพฐ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5415" y="260648"/>
            <a:ext cx="1826665" cy="1872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34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h-TH" b="1" dirty="0" smtClean="0">
                <a:effectLst/>
                <a:latin typeface="TH Fah kwang" panose="02000506000000020004" pitchFamily="2" charset="-34"/>
                <a:ea typeface="Cordia New"/>
                <a:cs typeface="TH Fah kwang" panose="02000506000000020004" pitchFamily="2" charset="-34"/>
              </a:rPr>
              <a:t>4.แนว</a:t>
            </a:r>
            <a:r>
              <a:rPr lang="th-TH" b="1" dirty="0">
                <a:effectLst/>
                <a:latin typeface="TH Fah kwang" panose="02000506000000020004" pitchFamily="2" charset="-34"/>
                <a:ea typeface="Cordia New"/>
                <a:cs typeface="TH Fah kwang" panose="02000506000000020004" pitchFamily="2" charset="-34"/>
              </a:rPr>
              <a:t>ทางการ การจ้างอัตราจ้างชั่วคราวราย</a:t>
            </a:r>
            <a:r>
              <a:rPr lang="th-TH" b="1" dirty="0" smtClean="0">
                <a:effectLst/>
                <a:latin typeface="TH Fah kwang" panose="02000506000000020004" pitchFamily="2" charset="-34"/>
                <a:ea typeface="Cordia New"/>
                <a:cs typeface="TH Fah kwang" panose="02000506000000020004" pitchFamily="2" charset="-34"/>
              </a:rPr>
              <a:t>เดือนปีงบ 2563</a:t>
            </a:r>
            <a:endParaRPr lang="th-TH" b="1" dirty="0">
              <a:latin typeface="TH Fah kwang" panose="02000506000000020004" pitchFamily="2" charset="-34"/>
              <a:cs typeface="TH Fah kwang" panose="02000506000000020004" pitchFamily="2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th-TH" sz="3500" b="1" dirty="0" err="1">
                <a:latin typeface="Calibri"/>
                <a:ea typeface="Cordia New"/>
                <a:cs typeface="TH SarabunPSK"/>
              </a:rPr>
              <a:t>สพฐ</a:t>
            </a:r>
            <a:r>
              <a:rPr lang="th-TH" sz="3500" b="1" dirty="0">
                <a:latin typeface="Calibri"/>
                <a:ea typeface="Cordia New"/>
                <a:cs typeface="TH SarabunPSK"/>
              </a:rPr>
              <a:t>. ได้รับการแจ้งกรอบการจัดสรรงบประมาณมา โดยไม่ได้จัดสรรเงินสมทบกองทุนประกันสังคม</a:t>
            </a:r>
            <a:endParaRPr lang="en-US" sz="3500" b="1" dirty="0">
              <a:latin typeface="Calibri"/>
              <a:ea typeface="Calibri"/>
              <a:cs typeface="Cordia New"/>
            </a:endParaRPr>
          </a:p>
          <a:p>
            <a:pPr lvl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th-TH" sz="3500" b="1" dirty="0">
                <a:latin typeface="Calibri"/>
                <a:ea typeface="Cordia New"/>
                <a:cs typeface="TH SarabunPSK"/>
              </a:rPr>
              <a:t>ให้ปรับวิธีการจ้างลูกจ้าง จาก</a:t>
            </a:r>
            <a:r>
              <a:rPr lang="th-TH" sz="3500" b="1" i="1" u="sng" dirty="0">
                <a:latin typeface="Calibri"/>
                <a:ea typeface="Cordia New"/>
                <a:cs typeface="TH SarabunPSK"/>
              </a:rPr>
              <a:t>ลูกจ้างชั่วคราวรายเดือน</a:t>
            </a:r>
            <a:r>
              <a:rPr lang="th-TH" sz="3500" b="1" dirty="0">
                <a:latin typeface="Calibri"/>
                <a:ea typeface="Cordia New"/>
                <a:cs typeface="TH SarabunPSK"/>
              </a:rPr>
              <a:t>  เป็น  </a:t>
            </a:r>
            <a:r>
              <a:rPr lang="th-TH" sz="3500" b="1" dirty="0" smtClean="0">
                <a:latin typeface="Calibri"/>
                <a:ea typeface="Cordia New"/>
                <a:cs typeface="TH SarabunPSK"/>
              </a:rPr>
              <a:t>                  </a:t>
            </a:r>
            <a:r>
              <a:rPr lang="th-TH" sz="3500" b="1" u="sng" dirty="0" smtClean="0">
                <a:latin typeface="Calibri"/>
                <a:ea typeface="Cordia New"/>
                <a:cs typeface="TH SarabunPSK"/>
              </a:rPr>
              <a:t> </a:t>
            </a:r>
            <a:r>
              <a:rPr lang="th-TH" sz="3500" b="1" u="sng" dirty="0">
                <a:latin typeface="Calibri"/>
                <a:ea typeface="Cordia New"/>
                <a:cs typeface="TH SarabunPSK"/>
              </a:rPr>
              <a:t>การจ้างเหมาบริการ</a:t>
            </a:r>
            <a:endParaRPr lang="en-US" sz="3500" b="1" dirty="0">
              <a:latin typeface="Calibri"/>
              <a:ea typeface="Calibri"/>
              <a:cs typeface="Cordia New"/>
            </a:endParaRPr>
          </a:p>
          <a:p>
            <a:pPr lvl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th-TH" sz="3500" b="1" dirty="0">
                <a:latin typeface="Calibri"/>
                <a:ea typeface="Cordia New"/>
                <a:cs typeface="TH SarabunPSK"/>
              </a:rPr>
              <a:t>การจ้างอัตราจ้างเหมาบริการดังกล่าว ถือเป็นการจ้างโดยไม่มีข้อผูกพันที่จะนำไปสู่การบรรจุหรือปรับเปลี่ยนสายงานใด ๆ</a:t>
            </a:r>
            <a:endParaRPr lang="en-US" sz="3500" b="1" dirty="0">
              <a:latin typeface="Calibri"/>
              <a:ea typeface="Calibri"/>
              <a:cs typeface="Cordia New"/>
            </a:endParaRPr>
          </a:p>
          <a:p>
            <a:pPr lvl="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th-TH" sz="3500" b="1" dirty="0">
                <a:latin typeface="Calibri"/>
                <a:ea typeface="Cordia New"/>
                <a:cs typeface="TH SarabunPSK"/>
              </a:rPr>
              <a:t>การจ้างอัตราจ้างเหมาบริการ จะดำเนินการจ้างได้ต่อเมื่อได้รับแจ้งเรื่องการจัดสรรงบประมาณแล้ว</a:t>
            </a:r>
            <a:endParaRPr lang="en-US" sz="3500" b="1" dirty="0">
              <a:latin typeface="Calibri"/>
              <a:ea typeface="Calibri"/>
              <a:cs typeface="Cordia New"/>
            </a:endParaRP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202526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23528" y="980728"/>
            <a:ext cx="8686800" cy="4525963"/>
          </a:xfrm>
        </p:spPr>
        <p:txBody>
          <a:bodyPr>
            <a:normAutofit/>
          </a:bodyPr>
          <a:lstStyle/>
          <a:p>
            <a:pPr algn="ctr"/>
            <a:endParaRPr lang="th-TH" sz="4800" b="1" dirty="0" smtClean="0">
              <a:latin typeface="TH Fah kwang" panose="02000506000000020004" pitchFamily="2" charset="-34"/>
              <a:ea typeface="Calibri"/>
              <a:cs typeface="TH Fah kwang" panose="02000506000000020004" pitchFamily="2" charset="-34"/>
            </a:endParaRPr>
          </a:p>
          <a:p>
            <a:pPr algn="ctr"/>
            <a:r>
              <a:rPr lang="th-TH" sz="6000" b="1" dirty="0" smtClean="0">
                <a:latin typeface="TH SarabunPSK" panose="020B0500040200020003" pitchFamily="34" charset="-34"/>
                <a:ea typeface="Calibri"/>
                <a:cs typeface="TH SarabunPSK" panose="020B0500040200020003" pitchFamily="34" charset="-34"/>
              </a:rPr>
              <a:t>ข้อมูล </a:t>
            </a:r>
            <a:r>
              <a:rPr lang="th-TH" sz="6000" b="1" dirty="0">
                <a:latin typeface="TH SarabunPSK" panose="020B0500040200020003" pitchFamily="34" charset="-34"/>
                <a:ea typeface="Calibri"/>
                <a:cs typeface="TH SarabunPSK" panose="020B0500040200020003" pitchFamily="34" charset="-34"/>
              </a:rPr>
              <a:t>ตำแหน่ง </a:t>
            </a:r>
            <a:r>
              <a:rPr lang="th-TH" sz="6000" b="1" dirty="0" smtClean="0">
                <a:latin typeface="TH SarabunPSK" panose="020B0500040200020003" pitchFamily="34" charset="-34"/>
                <a:ea typeface="Calibri"/>
                <a:cs typeface="TH SarabunPSK" panose="020B0500040200020003" pitchFamily="34" charset="-34"/>
              </a:rPr>
              <a:t>จำนวน</a:t>
            </a:r>
            <a:r>
              <a:rPr lang="th-TH" sz="6000" b="1" dirty="0">
                <a:latin typeface="TH SarabunPSK" panose="020B0500040200020003" pitchFamily="34" charset="-34"/>
                <a:ea typeface="Calibri"/>
                <a:cs typeface="TH SarabunPSK" panose="020B0500040200020003" pitchFamily="34" charset="-34"/>
              </a:rPr>
              <a:t>อัตรา </a:t>
            </a:r>
            <a:endParaRPr lang="th-TH" sz="6000" b="1" dirty="0" smtClean="0">
              <a:latin typeface="TH SarabunPSK" panose="020B0500040200020003" pitchFamily="34" charset="-34"/>
              <a:ea typeface="Calibri"/>
              <a:cs typeface="TH SarabunPSK" panose="020B0500040200020003" pitchFamily="34" charset="-34"/>
            </a:endParaRPr>
          </a:p>
          <a:p>
            <a:pPr algn="ctr"/>
            <a:r>
              <a:rPr lang="th-TH" sz="6000" b="1" dirty="0" smtClean="0">
                <a:latin typeface="TH SarabunPSK" panose="020B0500040200020003" pitchFamily="34" charset="-34"/>
                <a:ea typeface="Calibri"/>
                <a:cs typeface="TH SarabunPSK" panose="020B0500040200020003" pitchFamily="34" charset="-34"/>
              </a:rPr>
              <a:t>แนว</a:t>
            </a:r>
            <a:r>
              <a:rPr lang="th-TH" sz="6000" b="1" dirty="0">
                <a:latin typeface="TH SarabunPSK" panose="020B0500040200020003" pitchFamily="34" charset="-34"/>
                <a:ea typeface="Calibri"/>
                <a:cs typeface="TH SarabunPSK" panose="020B0500040200020003" pitchFamily="34" charset="-34"/>
              </a:rPr>
              <a:t>ทางการจ้างอัตราจ้าง </a:t>
            </a:r>
            <a:endParaRPr lang="th-TH" sz="6000" b="1" dirty="0" smtClean="0">
              <a:latin typeface="TH SarabunPSK" panose="020B0500040200020003" pitchFamily="34" charset="-34"/>
              <a:ea typeface="Calibri"/>
              <a:cs typeface="TH SarabunPSK" panose="020B0500040200020003" pitchFamily="34" charset="-34"/>
            </a:endParaRPr>
          </a:p>
          <a:p>
            <a:pPr algn="ctr"/>
            <a:r>
              <a:rPr lang="th-TH" sz="6000" b="1" dirty="0" smtClean="0">
                <a:latin typeface="TH SarabunPSK" panose="020B0500040200020003" pitchFamily="34" charset="-34"/>
                <a:ea typeface="Calibri"/>
                <a:cs typeface="TH SarabunPSK" panose="020B0500040200020003" pitchFamily="34" charset="-34"/>
              </a:rPr>
              <a:t>ปีงบประมาณ </a:t>
            </a:r>
            <a:r>
              <a:rPr lang="th-TH" sz="6000" b="1" dirty="0">
                <a:latin typeface="TH SarabunPSK" panose="020B0500040200020003" pitchFamily="34" charset="-34"/>
                <a:ea typeface="Calibri"/>
                <a:cs typeface="TH SarabunPSK" panose="020B0500040200020003" pitchFamily="34" charset="-34"/>
              </a:rPr>
              <a:t>2563 </a:t>
            </a:r>
            <a:endParaRPr lang="th-TH" sz="6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2044764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ตัวแทนเนื้อหา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5600249"/>
              </p:ext>
            </p:extLst>
          </p:nvPr>
        </p:nvGraphicFramePr>
        <p:xfrm>
          <a:off x="0" y="116633"/>
          <a:ext cx="8991601" cy="6859176"/>
        </p:xfrm>
        <a:graphic>
          <a:graphicData uri="http://schemas.openxmlformats.org/drawingml/2006/table">
            <a:tbl>
              <a:tblPr firstRow="1" firstCol="1" bandRow="1"/>
              <a:tblGrid>
                <a:gridCol w="395536"/>
                <a:gridCol w="1368152"/>
                <a:gridCol w="780180"/>
                <a:gridCol w="541491"/>
                <a:gridCol w="924299"/>
                <a:gridCol w="1159327"/>
                <a:gridCol w="1159327"/>
                <a:gridCol w="945021"/>
                <a:gridCol w="945021"/>
                <a:gridCol w="773247"/>
              </a:tblGrid>
              <a:tr h="379292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 dirty="0">
                          <a:effectLst/>
                          <a:latin typeface="Calibri"/>
                          <a:ea typeface="Calibri"/>
                          <a:cs typeface="TH SarabunPSK"/>
                        </a:rPr>
                        <a:t>ที่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 dirty="0">
                          <a:effectLst/>
                          <a:latin typeface="Calibri"/>
                          <a:ea typeface="Calibri"/>
                          <a:cs typeface="TH SarabunPSK"/>
                        </a:rPr>
                        <a:t>ตำแหน่ง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 dirty="0">
                          <a:effectLst/>
                          <a:latin typeface="Calibri"/>
                          <a:ea typeface="Calibri"/>
                          <a:cs typeface="TH SarabunPSK"/>
                        </a:rPr>
                        <a:t>อัตราจ้าง/เดือน(บาท)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จำนวนอัตราจัดสรร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แนวทางการจ้าง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หมายเหตุ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6073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คุณวุฒิ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ผู้รับมอบอำนาจ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ลักษณะการจ้าง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ระยะเวลาจ้าง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งบประมาณที่ใช้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7585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1.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 dirty="0">
                          <a:effectLst/>
                          <a:latin typeface="Calibri"/>
                          <a:ea typeface="Calibri"/>
                          <a:cs typeface="TH SarabunPSK"/>
                        </a:rPr>
                        <a:t>พนักงานราชการ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 dirty="0">
                          <a:effectLst/>
                          <a:latin typeface="Calibri"/>
                          <a:ea typeface="Calibri"/>
                          <a:cs typeface="TH SarabunPSK"/>
                        </a:rPr>
                        <a:t>-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 dirty="0">
                          <a:effectLst/>
                          <a:latin typeface="Calibri"/>
                          <a:ea typeface="Calibri"/>
                          <a:cs typeface="TH SarabunPSK"/>
                        </a:rPr>
                        <a:t>103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ปริญญาตรี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ผอ เขต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จ้างถึงอายุ 60 ปี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ต.ค. 62          - 30ก.ย.63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งบบุคคล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H SarabunPSK"/>
                          <a:ea typeface="Calibri"/>
                          <a:cs typeface="Cordia New"/>
                        </a:rPr>
                        <a:t> 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73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2.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พิมพ์ดีด/ยาม/แม่บ้าน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9,000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4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 dirty="0">
                          <a:effectLst/>
                          <a:latin typeface="Calibri"/>
                          <a:ea typeface="Calibri"/>
                          <a:cs typeface="TH SarabunPSK"/>
                        </a:rPr>
                        <a:t>ปริญญาตรี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 dirty="0" err="1">
                          <a:effectLst/>
                          <a:latin typeface="Calibri"/>
                          <a:ea typeface="Calibri"/>
                          <a:cs typeface="TH SarabunPSK"/>
                        </a:rPr>
                        <a:t>ผอ</a:t>
                      </a:r>
                      <a:r>
                        <a:rPr lang="th-TH" sz="1800" b="1" dirty="0">
                          <a:effectLst/>
                          <a:latin typeface="Calibri"/>
                          <a:ea typeface="Calibri"/>
                          <a:cs typeface="TH SarabunPSK"/>
                        </a:rPr>
                        <a:t> เขต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จ้างเหมาบริการ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ตามพ.ร.บ. 2560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ต.ค. 62          - 30ก.ย.63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งบดำเนินงาน สพฐ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H SarabunPSK"/>
                          <a:ea typeface="Calibri"/>
                          <a:cs typeface="Cordia New"/>
                        </a:rPr>
                        <a:t> 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73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3.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ธุรการโรงเรียน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15,000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93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ปริญญาตรี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 dirty="0" err="1">
                          <a:effectLst/>
                          <a:latin typeface="Calibri"/>
                          <a:ea typeface="Calibri"/>
                          <a:cs typeface="TH SarabunPSK"/>
                        </a:rPr>
                        <a:t>ผอ</a:t>
                      </a:r>
                      <a:r>
                        <a:rPr lang="th-TH" sz="1800" b="1" dirty="0">
                          <a:effectLst/>
                          <a:latin typeface="Calibri"/>
                          <a:ea typeface="Calibri"/>
                          <a:cs typeface="TH SarabunPSK"/>
                        </a:rPr>
                        <a:t> .โรงเรียน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จ้างเหมาบริการ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ตามพ.ร.บ. 2560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ต.ค. 62          - 30ก.ย.63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งบดำเนินงาน สพฐ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H SarabunPSK"/>
                          <a:ea typeface="Calibri"/>
                          <a:cs typeface="Cordia New"/>
                        </a:rPr>
                        <a:t> 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73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4.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ธุรการโรงเรียน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H SarabunPSK"/>
                          <a:ea typeface="Calibri"/>
                          <a:cs typeface="Cordia New"/>
                        </a:rPr>
                        <a:t>9</a:t>
                      </a:r>
                      <a:r>
                        <a:rPr lang="th-TH" sz="1800" b="1">
                          <a:effectLst/>
                          <a:latin typeface="TH SarabunPSK"/>
                          <a:ea typeface="Calibri"/>
                          <a:cs typeface="Cordia New"/>
                        </a:rPr>
                        <a:t>,000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165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ปวช หรือเทียบเท่าขึ้นไป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ผอ .โรงเรียน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 dirty="0">
                          <a:effectLst/>
                          <a:latin typeface="Calibri"/>
                          <a:ea typeface="Calibri"/>
                          <a:cs typeface="TH SarabunPSK"/>
                        </a:rPr>
                        <a:t>จ้างเหมาบริการ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 dirty="0">
                          <a:effectLst/>
                          <a:latin typeface="Calibri"/>
                          <a:ea typeface="Calibri"/>
                          <a:cs typeface="TH SarabunPSK"/>
                        </a:rPr>
                        <a:t>ตามพ.ร.บ. 2560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ต.ค. 62          - 30ก.ย.63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งบดำเนินงาน สพฐ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H SarabunPSK"/>
                          <a:ea typeface="Calibri"/>
                          <a:cs typeface="Cordia New"/>
                        </a:rPr>
                        <a:t> 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73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5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นักการภารโรง(บังคับ)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H SarabunPSK"/>
                          <a:ea typeface="Calibri"/>
                          <a:cs typeface="Cordia New"/>
                        </a:rPr>
                        <a:t>9</a:t>
                      </a:r>
                      <a:r>
                        <a:rPr lang="th-TH" sz="1800" b="1">
                          <a:effectLst/>
                          <a:latin typeface="TH SarabunPSK"/>
                          <a:ea typeface="Calibri"/>
                          <a:cs typeface="Cordia New"/>
                        </a:rPr>
                        <a:t>,000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50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ภาคบังคับ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ผอ .โรงเรียน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จ้างเหมาบริการ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ตามพ.ร.บ. 2560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 dirty="0">
                          <a:effectLst/>
                          <a:latin typeface="Calibri"/>
                          <a:ea typeface="Calibri"/>
                          <a:cs typeface="TH SarabunPSK"/>
                        </a:rPr>
                        <a:t>ต.ค. 62          - 30ก.ย.63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 dirty="0">
                          <a:effectLst/>
                          <a:latin typeface="Calibri"/>
                          <a:ea typeface="Calibri"/>
                          <a:cs typeface="TH SarabunPSK"/>
                        </a:rPr>
                        <a:t>งบดำเนินงาน </a:t>
                      </a:r>
                      <a:r>
                        <a:rPr lang="th-TH" sz="1800" b="1" dirty="0" err="1">
                          <a:effectLst/>
                          <a:latin typeface="Calibri"/>
                          <a:ea typeface="Calibri"/>
                          <a:cs typeface="TH SarabunPSK"/>
                        </a:rPr>
                        <a:t>สพฐ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H SarabunPSK"/>
                          <a:ea typeface="Calibri"/>
                          <a:cs typeface="Cordia New"/>
                        </a:rPr>
                        <a:t> 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378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 dirty="0">
                          <a:effectLst/>
                          <a:latin typeface="Calibri"/>
                          <a:ea typeface="Calibri"/>
                          <a:cs typeface="TH SarabunPSK"/>
                        </a:rPr>
                        <a:t>6.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นักการภารโรง(คืนครูให้นักเรียน )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H SarabunPSK"/>
                          <a:ea typeface="Calibri"/>
                          <a:cs typeface="Cordia New"/>
                        </a:rPr>
                        <a:t>9</a:t>
                      </a:r>
                      <a:r>
                        <a:rPr lang="th-TH" sz="1800" b="1">
                          <a:effectLst/>
                          <a:latin typeface="TH SarabunPSK"/>
                          <a:ea typeface="Calibri"/>
                          <a:cs typeface="Cordia New"/>
                        </a:rPr>
                        <a:t>,000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97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 dirty="0">
                          <a:effectLst/>
                          <a:latin typeface="Calibri"/>
                          <a:ea typeface="Calibri"/>
                          <a:cs typeface="TH SarabunPSK"/>
                        </a:rPr>
                        <a:t>ภาคบังคับ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 dirty="0" err="1">
                          <a:effectLst/>
                          <a:latin typeface="Calibri"/>
                          <a:ea typeface="Calibri"/>
                          <a:cs typeface="TH SarabunPSK"/>
                        </a:rPr>
                        <a:t>ผอ</a:t>
                      </a:r>
                      <a:r>
                        <a:rPr lang="th-TH" sz="1800" b="1" dirty="0">
                          <a:effectLst/>
                          <a:latin typeface="Calibri"/>
                          <a:ea typeface="Calibri"/>
                          <a:cs typeface="TH SarabunPSK"/>
                        </a:rPr>
                        <a:t> .โรงเรียน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จ้างเหมาบริการ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ตามพ.ร.บ. 2560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ต.ค. 62          - 30ก.ย.63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 dirty="0">
                          <a:effectLst/>
                          <a:latin typeface="Calibri"/>
                          <a:ea typeface="Calibri"/>
                          <a:cs typeface="TH SarabunPSK"/>
                        </a:rPr>
                        <a:t>งบดำเนินงาน </a:t>
                      </a:r>
                      <a:r>
                        <a:rPr lang="th-TH" sz="1800" b="1" dirty="0" err="1">
                          <a:effectLst/>
                          <a:latin typeface="Calibri"/>
                          <a:ea typeface="Calibri"/>
                          <a:cs typeface="TH SarabunPSK"/>
                        </a:rPr>
                        <a:t>สพฐ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H SarabunPSK"/>
                          <a:ea typeface="Calibri"/>
                          <a:cs typeface="Cordia New"/>
                        </a:rPr>
                        <a:t> 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11310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ตัวแทนเนื้อหา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4350893"/>
              </p:ext>
            </p:extLst>
          </p:nvPr>
        </p:nvGraphicFramePr>
        <p:xfrm>
          <a:off x="152399" y="1052736"/>
          <a:ext cx="8991601" cy="4969452"/>
        </p:xfrm>
        <a:graphic>
          <a:graphicData uri="http://schemas.openxmlformats.org/drawingml/2006/table">
            <a:tbl>
              <a:tblPr firstRow="1" firstCol="1" bandRow="1"/>
              <a:tblGrid>
                <a:gridCol w="395536"/>
                <a:gridCol w="1368152"/>
                <a:gridCol w="780180"/>
                <a:gridCol w="541491"/>
                <a:gridCol w="924299"/>
                <a:gridCol w="1159327"/>
                <a:gridCol w="1159327"/>
                <a:gridCol w="945021"/>
                <a:gridCol w="945021"/>
                <a:gridCol w="773247"/>
              </a:tblGrid>
              <a:tr h="379292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 dirty="0">
                          <a:effectLst/>
                          <a:latin typeface="Calibri"/>
                          <a:ea typeface="Calibri"/>
                          <a:cs typeface="TH SarabunPSK"/>
                        </a:rPr>
                        <a:t>ที่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 dirty="0">
                          <a:effectLst/>
                          <a:latin typeface="Calibri"/>
                          <a:ea typeface="Calibri"/>
                          <a:cs typeface="TH SarabunPSK"/>
                        </a:rPr>
                        <a:t>ตำแหน่ง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 dirty="0">
                          <a:effectLst/>
                          <a:latin typeface="Calibri"/>
                          <a:ea typeface="Calibri"/>
                          <a:cs typeface="TH SarabunPSK"/>
                        </a:rPr>
                        <a:t>อัตราจ้าง/เดือน(บาท)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จำนวนอัตราจัดสรร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แนวทางการจ้าง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หมายเหตุ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6073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คุณวุฒิ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ผู้รับมอบอำนาจ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ลักษณะการจ้าง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ระยะเวลาจ้าง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b="1">
                          <a:effectLst/>
                          <a:latin typeface="Calibri"/>
                          <a:ea typeface="Calibri"/>
                          <a:cs typeface="TH SarabunPSK"/>
                        </a:rPr>
                        <a:t>งบประมาณที่ใช้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7585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>
                          <a:effectLst/>
                          <a:latin typeface="Calibri"/>
                          <a:ea typeface="Calibri"/>
                          <a:cs typeface="TH SarabunPSK"/>
                        </a:rPr>
                        <a:t>7.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>
                          <a:effectLst/>
                          <a:latin typeface="Calibri"/>
                          <a:ea typeface="Calibri"/>
                          <a:cs typeface="TH SarabunPSK"/>
                        </a:rPr>
                        <a:t>ครูวิกฤต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>
                          <a:effectLst/>
                          <a:latin typeface="Calibri"/>
                          <a:ea typeface="Calibri"/>
                          <a:cs typeface="TH SarabunPSK"/>
                        </a:rPr>
                        <a:t>15,000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dirty="0" smtClean="0">
                          <a:effectLst/>
                          <a:latin typeface="Calibri"/>
                          <a:ea typeface="Calibri"/>
                          <a:cs typeface="TH SarabunPSK"/>
                        </a:rPr>
                        <a:t>60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>
                          <a:effectLst/>
                          <a:latin typeface="Calibri"/>
                          <a:ea typeface="Calibri"/>
                          <a:cs typeface="TH SarabunPSK"/>
                        </a:rPr>
                        <a:t>ไม่ตำกว่า ป.ตรีหรือเทียบเท่า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H SarabunPSK"/>
                          <a:ea typeface="Calibri"/>
                          <a:cs typeface="Cordia New"/>
                        </a:rPr>
                        <a:t>-</a:t>
                      </a:r>
                      <a:r>
                        <a:rPr lang="th-TH" sz="1800">
                          <a:effectLst/>
                          <a:latin typeface="TH SarabunPSK"/>
                          <a:ea typeface="Calibri"/>
                          <a:cs typeface="Cordia New"/>
                        </a:rPr>
                        <a:t>มีใบประกอบวิชาชีพครู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dirty="0" err="1">
                          <a:effectLst/>
                          <a:latin typeface="Calibri"/>
                          <a:ea typeface="Calibri"/>
                          <a:cs typeface="TH SarabunPSK"/>
                        </a:rPr>
                        <a:t>ผอ</a:t>
                      </a:r>
                      <a:r>
                        <a:rPr lang="th-TH" sz="1800" dirty="0">
                          <a:effectLst/>
                          <a:latin typeface="Calibri"/>
                          <a:ea typeface="Calibri"/>
                          <a:cs typeface="TH SarabunPSK"/>
                        </a:rPr>
                        <a:t> เขต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>
                          <a:effectLst/>
                          <a:latin typeface="Calibri"/>
                          <a:ea typeface="Calibri"/>
                          <a:cs typeface="TH SarabunPSK"/>
                        </a:rPr>
                        <a:t>จ้างเหมาบริการ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>
                          <a:effectLst/>
                          <a:latin typeface="Calibri"/>
                          <a:ea typeface="Calibri"/>
                          <a:cs typeface="TH SarabunPSK"/>
                        </a:rPr>
                        <a:t>ตามพ.ร.บ. 2560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>
                          <a:effectLst/>
                          <a:latin typeface="Calibri"/>
                          <a:ea typeface="Calibri"/>
                          <a:cs typeface="TH SarabunPSK"/>
                        </a:rPr>
                        <a:t>ต.ค. 62          - 30ก.ย.63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dirty="0">
                          <a:effectLst/>
                          <a:latin typeface="Calibri"/>
                          <a:ea typeface="Calibri"/>
                          <a:cs typeface="TH SarabunPSK"/>
                        </a:rPr>
                        <a:t>งบดำเนินงาน </a:t>
                      </a:r>
                      <a:r>
                        <a:rPr lang="th-TH" sz="1800" dirty="0" err="1">
                          <a:effectLst/>
                          <a:latin typeface="Calibri"/>
                          <a:ea typeface="Calibri"/>
                          <a:cs typeface="TH SarabunPSK"/>
                        </a:rPr>
                        <a:t>สพฐ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H SarabunPSK"/>
                          <a:ea typeface="Calibri"/>
                          <a:cs typeface="Cordia New"/>
                        </a:rPr>
                        <a:t> 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73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>
                          <a:effectLst/>
                          <a:latin typeface="Calibri"/>
                          <a:ea typeface="Calibri"/>
                          <a:cs typeface="TH SarabunPSK"/>
                        </a:rPr>
                        <a:t>8.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>
                          <a:effectLst/>
                          <a:latin typeface="Calibri"/>
                          <a:ea typeface="Calibri"/>
                          <a:cs typeface="TH SarabunPSK"/>
                        </a:rPr>
                        <a:t>ครูวิทย์- คณิต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>
                          <a:effectLst/>
                          <a:latin typeface="Calibri"/>
                          <a:ea typeface="Calibri"/>
                          <a:cs typeface="TH SarabunPSK"/>
                        </a:rPr>
                        <a:t>15,000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>
                          <a:effectLst/>
                          <a:latin typeface="Calibri"/>
                          <a:ea typeface="Calibri"/>
                          <a:cs typeface="TH SarabunPSK"/>
                        </a:rPr>
                        <a:t>-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b="1" dirty="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b="1" dirty="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H SarabunPSK"/>
                          <a:ea typeface="Calibri"/>
                          <a:cs typeface="Cordia New"/>
                        </a:rPr>
                        <a:t> 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73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>
                          <a:effectLst/>
                          <a:latin typeface="Calibri"/>
                          <a:ea typeface="Calibri"/>
                          <a:cs typeface="TH SarabunPSK"/>
                        </a:rPr>
                        <a:t>9.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>
                          <a:effectLst/>
                          <a:latin typeface="Calibri"/>
                          <a:ea typeface="Calibri"/>
                          <a:cs typeface="TH SarabunPSK"/>
                        </a:rPr>
                        <a:t>พี่เลี้ยงเด็กพิการ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>
                          <a:effectLst/>
                          <a:latin typeface="Calibri"/>
                          <a:ea typeface="Calibri"/>
                          <a:cs typeface="TH SarabunPSK"/>
                        </a:rPr>
                        <a:t>9,000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800" dirty="0">
                          <a:effectLst/>
                          <a:latin typeface="Calibri"/>
                          <a:ea typeface="Calibri"/>
                          <a:cs typeface="TH SarabunPSK"/>
                        </a:rPr>
                        <a:t>-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b="1" dirty="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b="1" dirty="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b="1" dirty="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b="1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H SarabunPSK"/>
                          <a:ea typeface="Calibri"/>
                          <a:cs typeface="Cordia New"/>
                        </a:rPr>
                        <a:t> 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6897" marR="5689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7289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sz="3600" b="1" dirty="0" smtClean="0">
                <a:latin typeface="TH Fah kwang" panose="02000506000000020004" pitchFamily="2" charset="-34"/>
                <a:ea typeface="Cordia New"/>
                <a:cs typeface="TH Fah kwang" panose="02000506000000020004" pitchFamily="2" charset="-34"/>
              </a:rPr>
              <a:t>. </a:t>
            </a:r>
            <a:r>
              <a:rPr lang="th-TH" sz="3600" b="1" dirty="0" smtClean="0">
                <a:latin typeface="TH Fah kwang" panose="02000506000000020004" pitchFamily="2" charset="-34"/>
                <a:ea typeface="Cordia New"/>
                <a:cs typeface="TH Fah kwang" panose="02000506000000020004" pitchFamily="2" charset="-34"/>
              </a:rPr>
              <a:t>การ</a:t>
            </a:r>
            <a:r>
              <a:rPr lang="th-TH" sz="3600" b="1" dirty="0">
                <a:latin typeface="TH Fah kwang" panose="02000506000000020004" pitchFamily="2" charset="-34"/>
                <a:ea typeface="Cordia New"/>
                <a:cs typeface="TH Fah kwang" panose="02000506000000020004" pitchFamily="2" charset="-34"/>
              </a:rPr>
              <a:t>เบิกจ่ายค่าตอบแทน บุคลากร ลูกจ้างทุกอัตรา </a:t>
            </a:r>
            <a:endParaRPr lang="th-TH" sz="3600" b="1" dirty="0" smtClean="0">
              <a:latin typeface="TH Fah kwang" panose="02000506000000020004" pitchFamily="2" charset="-34"/>
              <a:ea typeface="Cordia New"/>
              <a:cs typeface="TH Fah kwang" panose="02000506000000020004" pitchFamily="2" charset="-34"/>
            </a:endParaRPr>
          </a:p>
          <a:p>
            <a:r>
              <a:rPr lang="th-TH" sz="3600" b="1" dirty="0">
                <a:latin typeface="TH Fah kwang" panose="02000506000000020004" pitchFamily="2" charset="-34"/>
                <a:ea typeface="Cordia New"/>
                <a:cs typeface="TH Fah kwang" panose="02000506000000020004" pitchFamily="2" charset="-34"/>
              </a:rPr>
              <a:t> </a:t>
            </a:r>
            <a:r>
              <a:rPr lang="th-TH" sz="3600" b="1" dirty="0" smtClean="0">
                <a:latin typeface="TH Fah kwang" panose="02000506000000020004" pitchFamily="2" charset="-34"/>
                <a:ea typeface="Cordia New"/>
                <a:cs typeface="TH Fah kwang" panose="02000506000000020004" pitchFamily="2" charset="-34"/>
              </a:rPr>
              <a:t>เน้น</a:t>
            </a:r>
            <a:r>
              <a:rPr lang="th-TH" sz="3600" b="1" dirty="0">
                <a:latin typeface="TH Fah kwang" panose="02000506000000020004" pitchFamily="2" charset="-34"/>
                <a:ea typeface="Cordia New"/>
                <a:cs typeface="TH Fah kwang" panose="02000506000000020004" pitchFamily="2" charset="-34"/>
              </a:rPr>
              <a:t>การเบิกจ่ายตามหลักฐาน ใบตรวจรับ ส่งมอบงานตามกำหนด  โดยให้ทุกโรงเรียนส่งใบตรวจรับงานจ้างส่งถึงเขตพื้นที่ภายในวันที่ 3 ของเดือน หากเกินจะเบิกในรอบต่อไป </a:t>
            </a:r>
            <a:endParaRPr lang="th-TH" sz="3600" b="1" dirty="0">
              <a:latin typeface="TH Fah kwang" panose="02000506000000020004" pitchFamily="2" charset="-34"/>
              <a:cs typeface="TH Fah kwang" panose="02000506000000020004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7259705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ผืนผ้า 1"/>
          <p:cNvSpPr/>
          <p:nvPr/>
        </p:nvSpPr>
        <p:spPr>
          <a:xfrm>
            <a:off x="683569" y="2104279"/>
            <a:ext cx="8064896" cy="24724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4000" b="1" i="1" dirty="0">
                <a:solidFill>
                  <a:prstClr val="black"/>
                </a:solidFill>
                <a:latin typeface="TH SarabunPSK"/>
                <a:ea typeface="Calibri"/>
                <a:cs typeface="Cordia New"/>
              </a:rPr>
              <a:t>. </a:t>
            </a:r>
            <a:r>
              <a:rPr lang="th-TH" sz="4000" b="1" i="1" dirty="0">
                <a:solidFill>
                  <a:srgbClr val="FF0000"/>
                </a:solidFill>
                <a:latin typeface="TH SarabunPSK"/>
                <a:ea typeface="Calibri"/>
                <a:cs typeface="Cordia New"/>
              </a:rPr>
              <a:t>เราทำงานภายใต้ หลัก</a:t>
            </a:r>
            <a:endParaRPr lang="en-US" sz="4000" b="1" i="1" dirty="0">
              <a:solidFill>
                <a:srgbClr val="FF0000"/>
              </a:solidFill>
              <a:latin typeface="Calibri"/>
              <a:ea typeface="Calibri"/>
              <a:cs typeface="Cordia New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th-TH" sz="4000" dirty="0">
                <a:solidFill>
                  <a:srgbClr val="FF0000"/>
                </a:solidFill>
                <a:latin typeface="Calibri"/>
                <a:ea typeface="Cordia New"/>
                <a:cs typeface="TH SarabunPSK"/>
              </a:rPr>
              <a:t> </a:t>
            </a:r>
            <a:r>
              <a:rPr lang="th-TH" sz="4000" b="1" i="1" dirty="0">
                <a:solidFill>
                  <a:srgbClr val="FF0000"/>
                </a:solidFill>
                <a:latin typeface="Calibri"/>
                <a:ea typeface="Calibri"/>
                <a:cs typeface="TH Fah kwang"/>
              </a:rPr>
              <a:t>       </a:t>
            </a:r>
            <a:r>
              <a:rPr lang="th-TH" sz="4000" b="1" i="1" dirty="0">
                <a:solidFill>
                  <a:srgbClr val="002060"/>
                </a:solidFill>
                <a:latin typeface="Calibri"/>
                <a:ea typeface="Calibri"/>
                <a:cs typeface="TH Fah kwang"/>
              </a:rPr>
              <a:t>“ บริการด้วยใจ     ยึดในระเบียบ</a:t>
            </a:r>
            <a:endParaRPr lang="en-US" sz="4000" dirty="0">
              <a:solidFill>
                <a:srgbClr val="002060"/>
              </a:solidFill>
              <a:latin typeface="Calibri"/>
              <a:ea typeface="Calibri"/>
              <a:cs typeface="Cordia New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th-TH" sz="4000" b="1" i="1" dirty="0">
                <a:solidFill>
                  <a:srgbClr val="002060"/>
                </a:solidFill>
                <a:latin typeface="Calibri"/>
                <a:ea typeface="Calibri"/>
                <a:cs typeface="TH Fah kwang"/>
              </a:rPr>
              <a:t>   เปรียบเทียบเป้าหมาย    ทุกฝ่ายพึงพอใจ </a:t>
            </a:r>
            <a:r>
              <a:rPr lang="th-TH" sz="4000" b="1" i="1" dirty="0">
                <a:solidFill>
                  <a:srgbClr val="0070C0"/>
                </a:solidFill>
                <a:latin typeface="Calibri"/>
                <a:ea typeface="Calibri"/>
                <a:cs typeface="TH Fah kwang"/>
              </a:rPr>
              <a:t>”</a:t>
            </a:r>
            <a:endParaRPr lang="en-US" sz="4000" dirty="0">
              <a:solidFill>
                <a:srgbClr val="0070C0"/>
              </a:solidFill>
              <a:latin typeface="Calibri"/>
              <a:ea typeface="Calibri"/>
              <a:cs typeface="Cordia New"/>
            </a:endParaRPr>
          </a:p>
        </p:txBody>
      </p:sp>
    </p:spTree>
    <p:extLst>
      <p:ext uri="{BB962C8B-B14F-4D97-AF65-F5344CB8AC3E}">
        <p14:creationId xmlns:p14="http://schemas.microsoft.com/office/powerpoint/2010/main" val="2644965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27582" y="1772816"/>
            <a:ext cx="7341353" cy="3785652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8000" b="1" dirty="0" smtClean="0">
                <a:ln w="11430"/>
                <a:solidFill>
                  <a:srgbClr val="FF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Thank You</a:t>
            </a:r>
          </a:p>
          <a:p>
            <a:pPr algn="ctr">
              <a:defRPr/>
            </a:pPr>
            <a:r>
              <a:rPr lang="th-TH" sz="8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ทุก</a:t>
            </a:r>
            <a:r>
              <a:rPr lang="th-TH" sz="8000" b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ความร่วมมือ</a:t>
            </a:r>
          </a:p>
          <a:p>
            <a:pPr algn="ctr">
              <a:defRPr/>
            </a:pPr>
            <a:r>
              <a:rPr lang="th-TH" sz="80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เราชาว</a:t>
            </a:r>
            <a:r>
              <a:rPr lang="th-TH" sz="8000" b="1" dirty="0" smtClean="0">
                <a:ln w="11430"/>
                <a:solidFill>
                  <a:srgbClr val="FF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80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SSK1</a:t>
            </a:r>
            <a:r>
              <a:rPr lang="th-TH" sz="80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endParaRPr lang="en-US" sz="8000" b="1" dirty="0">
              <a:ln w="11430"/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6" name="Picture 4" descr="shutterstock_75396796-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63" r="51479"/>
          <a:stretch>
            <a:fillRect/>
          </a:stretch>
        </p:blipFill>
        <p:spPr bwMode="auto">
          <a:xfrm>
            <a:off x="539552" y="332656"/>
            <a:ext cx="1135211" cy="1296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38977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เฉลียง">
  <a:themeElements>
    <a:clrScheme name="เฉลียง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เฉลียง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เฉลียง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ทางเดิน">
  <a:themeElements>
    <a:clrScheme name="ทางเดิน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ทางเดิน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ทางเดิน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TM02455596[[fn=ฤดูใบไม้ผลิ]]</Template>
  <TotalTime>1344</TotalTime>
  <Words>474</Words>
  <Application>Microsoft Office PowerPoint</Application>
  <PresentationFormat>นำเสนอทางหน้าจอ (4:3)</PresentationFormat>
  <Paragraphs>130</Paragraphs>
  <Slides>9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3</vt:i4>
      </vt:variant>
      <vt:variant>
        <vt:lpstr>ชื่อเรื่องภาพนิ่ง</vt:lpstr>
      </vt:variant>
      <vt:variant>
        <vt:i4>9</vt:i4>
      </vt:variant>
    </vt:vector>
  </HeadingPairs>
  <TitlesOfParts>
    <vt:vector size="12" baseType="lpstr">
      <vt:lpstr>เฉลียง</vt:lpstr>
      <vt:lpstr>1_ทางเดิน</vt:lpstr>
      <vt:lpstr>Spring</vt:lpstr>
      <vt:lpstr>          </vt:lpstr>
      <vt:lpstr> ข้อราชการการประชุมบุคลากร อัตราจ้าง 7  ตุลาคม  2562 โดย นายสุเทพ   ศรบุญทอง ห้องประชุมเพขร  สพป.ศรีสะเกษ เขต 1</vt:lpstr>
      <vt:lpstr>4.แนวทางการ การจ้างอัตราจ้างชั่วคราวรายเดือนปีงบ 2563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การจัดกิจกรรม ผ้าป่าเพื่อการศึกษา สพป.ศรีสะเกษ เขต 1</dc:title>
  <dc:creator>Sutep</dc:creator>
  <cp:lastModifiedBy>Sutep</cp:lastModifiedBy>
  <cp:revision>357</cp:revision>
  <cp:lastPrinted>2019-08-15T06:44:58Z</cp:lastPrinted>
  <dcterms:created xsi:type="dcterms:W3CDTF">2018-04-30T07:51:28Z</dcterms:created>
  <dcterms:modified xsi:type="dcterms:W3CDTF">2019-10-07T01:13:41Z</dcterms:modified>
</cp:coreProperties>
</file>